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6" r:id="rId14"/>
    <p:sldId id="270" r:id="rId15"/>
    <p:sldId id="269" r:id="rId16"/>
    <p:sldId id="273" r:id="rId17"/>
    <p:sldId id="274" r:id="rId18"/>
    <p:sldId id="275" r:id="rId19"/>
    <p:sldId id="271" r:id="rId20"/>
    <p:sldId id="272" r:id="rId21"/>
  </p:sldIdLst>
  <p:sldSz cx="158464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4CE94"/>
    <a:srgbClr val="0070C0"/>
    <a:srgbClr val="7030A0"/>
    <a:srgbClr val="DDDD90"/>
    <a:srgbClr val="BEBEBE"/>
    <a:srgbClr val="F1BAE1"/>
    <a:srgbClr val="BDA49E"/>
    <a:srgbClr val="C9B2DD"/>
    <a:srgbClr val="EB9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615" dt="2023-05-04T18:00:02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0"/>
    <p:restoredTop sz="96534"/>
  </p:normalViewPr>
  <p:slideViewPr>
    <p:cSldViewPr snapToGrid="0">
      <p:cViewPr>
        <p:scale>
          <a:sx n="89" d="100"/>
          <a:sy n="89" d="100"/>
        </p:scale>
        <p:origin x="5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redo custSel addSld delSld modSld sldOrd modMainMaster modNotesMaster">
      <pc:chgData name="Achar, Sid" userId="88c6eb66-029e-448d-9af0-b651d8e40665" providerId="ADAL" clId="{B67F58DE-E74C-914B-BBD2-B38B1A3DBC68}" dt="2023-05-04T18:00:02.566" v="3220" actId="20577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8T18:30:00.605" v="196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8T18:30:00.605" v="1961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8T18:30:00.605" v="1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8T18:30:00.605" v="1961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 modNotes">
        <pc:chgData name="Achar, Sid" userId="88c6eb66-029e-448d-9af0-b651d8e40665" providerId="ADAL" clId="{B67F58DE-E74C-914B-BBD2-B38B1A3DBC68}" dt="2023-04-18T18:30:00.605" v="1961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8T18:30:00.605" v="1961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5-01T23:02:53.347" v="3140" actId="1076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mod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5" creationId="{E385656F-7CE6-BDD3-FF32-5192AC1CE9EF}"/>
          </ac:spMkLst>
        </pc:spChg>
        <pc:spChg chg="add mod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8" creationId="{6CC13A59-0D9B-8965-E280-DD1046F52D88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 topLvl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9" creationId="{B1D4AA75-C0E0-1FFF-6D66-003024B30D52}"/>
          </ac:spMkLst>
        </pc:spChg>
        <pc:spChg chg="add mod topLvl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10" creationId="{5B35B45D-5E30-8E86-04A9-2FE6527D66CB}"/>
          </ac:spMkLst>
        </pc:spChg>
        <pc:spChg chg="add mod topLvl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11" creationId="{CAD29D10-C2D6-CBE1-4ABD-ACE86F3F481B}"/>
          </ac:spMkLst>
        </pc:spChg>
        <pc:spChg chg="add mod topLvl">
          <ac:chgData name="Achar, Sid" userId="88c6eb66-029e-448d-9af0-b651d8e40665" providerId="ADAL" clId="{B67F58DE-E74C-914B-BBD2-B38B1A3DBC68}" dt="2023-05-01T23:02:10.721" v="3136" actId="164"/>
          <ac:spMkLst>
            <pc:docMk/>
            <pc:sldMk cId="3339443120" sldId="267"/>
            <ac:spMk id="12" creationId="{EF7CCFB9-1DAA-0703-0816-85A8108AAFC9}"/>
          </ac:spMkLst>
        </pc:spChg>
        <pc:spChg chg="add del mod">
          <ac:chgData name="Achar, Sid" userId="88c6eb66-029e-448d-9af0-b651d8e40665" providerId="ADAL" clId="{B67F58DE-E74C-914B-BBD2-B38B1A3DBC68}" dt="2023-05-01T23:02:09.153" v="3135" actId="478"/>
          <ac:spMkLst>
            <pc:docMk/>
            <pc:sldMk cId="3339443120" sldId="267"/>
            <ac:spMk id="14" creationId="{3A801F45-0F0C-5C36-04F4-CFB5CEBBC531}"/>
          </ac:spMkLst>
        </pc:spChg>
        <pc:grpChg chg="add del mod">
          <ac:chgData name="Achar, Sid" userId="88c6eb66-029e-448d-9af0-b651d8e40665" providerId="ADAL" clId="{B67F58DE-E74C-914B-BBD2-B38B1A3DBC68}" dt="2023-05-01T22:59:34.428" v="3073" actId="165"/>
          <ac:grpSpMkLst>
            <pc:docMk/>
            <pc:sldMk cId="3339443120" sldId="267"/>
            <ac:grpSpMk id="13" creationId="{443BF34B-FFA6-DC4E-49FD-4D1EC362583A}"/>
          </ac:grpSpMkLst>
        </pc:grpChg>
        <pc:grpChg chg="add mod">
          <ac:chgData name="Achar, Sid" userId="88c6eb66-029e-448d-9af0-b651d8e40665" providerId="ADAL" clId="{B67F58DE-E74C-914B-BBD2-B38B1A3DBC68}" dt="2023-05-01T23:02:06.215" v="3134" actId="164"/>
          <ac:grpSpMkLst>
            <pc:docMk/>
            <pc:sldMk cId="3339443120" sldId="267"/>
            <ac:grpSpMk id="15" creationId="{2B6C7039-27A4-D757-898C-3B3FB9D86F08}"/>
          </ac:grpSpMkLst>
        </pc:grpChg>
        <pc:grpChg chg="add mod">
          <ac:chgData name="Achar, Sid" userId="88c6eb66-029e-448d-9af0-b651d8e40665" providerId="ADAL" clId="{B67F58DE-E74C-914B-BBD2-B38B1A3DBC68}" dt="2023-05-01T23:02:10.721" v="3136" actId="164"/>
          <ac:grpSpMkLst>
            <pc:docMk/>
            <pc:sldMk cId="3339443120" sldId="267"/>
            <ac:grpSpMk id="16" creationId="{B2920EE3-3BE6-F16C-9140-5A76812E6E5A}"/>
          </ac:grpSpMkLst>
        </pc:grpChg>
        <pc:picChg chg="add mod">
          <ac:chgData name="Achar, Sid" userId="88c6eb66-029e-448d-9af0-b651d8e40665" providerId="ADAL" clId="{B67F58DE-E74C-914B-BBD2-B38B1A3DBC68}" dt="2023-05-01T23:02:47.293" v="3139" actId="1076"/>
          <ac:picMkLst>
            <pc:docMk/>
            <pc:sldMk cId="3339443120" sldId="267"/>
            <ac:picMk id="2" creationId="{2577AE08-72F0-FD14-80C1-CAC00DC8557B}"/>
          </ac:picMkLst>
        </pc:picChg>
        <pc:picChg chg="add mod">
          <ac:chgData name="Achar, Sid" userId="88c6eb66-029e-448d-9af0-b651d8e40665" providerId="ADAL" clId="{B67F58DE-E74C-914B-BBD2-B38B1A3DBC68}" dt="2023-05-01T23:02:53.347" v="3140" actId="1076"/>
          <ac:picMkLst>
            <pc:docMk/>
            <pc:sldMk cId="3339443120" sldId="267"/>
            <ac:picMk id="3" creationId="{E423E420-B6B7-D872-75D8-B20DFF23EED0}"/>
          </ac:picMkLst>
        </pc:picChg>
        <pc:picChg chg="add del mod topLvl">
          <ac:chgData name="Achar, Sid" userId="88c6eb66-029e-448d-9af0-b651d8e40665" providerId="ADAL" clId="{B67F58DE-E74C-914B-BBD2-B38B1A3DBC68}" dt="2023-05-01T23:00:04.684" v="3077" actId="478"/>
          <ac:picMkLst>
            <pc:docMk/>
            <pc:sldMk cId="3339443120" sldId="267"/>
            <ac:picMk id="4" creationId="{AE7B93AD-4DEE-1C09-40D0-8F2049E30D8E}"/>
          </ac:picMkLst>
        </pc:picChg>
        <pc:picChg chg="add mod topLvl">
          <ac:chgData name="Achar, Sid" userId="88c6eb66-029e-448d-9af0-b651d8e40665" providerId="ADAL" clId="{B67F58DE-E74C-914B-BBD2-B38B1A3DBC68}" dt="2023-05-01T23:02:10.721" v="3136" actId="164"/>
          <ac:picMkLst>
            <pc:docMk/>
            <pc:sldMk cId="3339443120" sldId="267"/>
            <ac:picMk id="6" creationId="{2FECEE03-98C7-1F82-C279-BFE16F113F73}"/>
          </ac:picMkLst>
        </pc:picChg>
        <pc:picChg chg="add mod topLvl">
          <ac:chgData name="Achar, Sid" userId="88c6eb66-029e-448d-9af0-b651d8e40665" providerId="ADAL" clId="{B67F58DE-E74C-914B-BBD2-B38B1A3DBC68}" dt="2023-05-01T23:02:10.721" v="3136" actId="164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1T23:33:45.780" v="3190" actId="165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8" creationId="{81342991-FE92-3964-9A1D-75F6CA19A16B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4" creationId="{DA8523C1-641D-CCB6-C0DF-A041AF737D1F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5" creationId="{3CAA74A7-FF13-9926-1CE0-82D35C4FD0F3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6" creationId="{85A83C3D-F8FD-9F7C-E303-AB1C3C92D114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7" creationId="{672E47AC-C0FF-913A-0340-91809D88B444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8" creationId="{0CD756F3-83B7-E4D0-803D-6EF39D1DC2E7}"/>
          </ac:spMkLst>
        </pc:spChg>
        <pc:spChg chg="add mod topLvl">
          <ac:chgData name="Achar, Sid" userId="88c6eb66-029e-448d-9af0-b651d8e40665" providerId="ADAL" clId="{B67F58DE-E74C-914B-BBD2-B38B1A3DBC68}" dt="2023-05-01T23:33:45.780" v="3190" actId="165"/>
          <ac:spMkLst>
            <pc:docMk/>
            <pc:sldMk cId="3791051395" sldId="268"/>
            <ac:spMk id="29" creationId="{6CDADBB5-F4E5-B1FA-BA66-C15964C33BD7}"/>
          </ac:spMkLst>
        </pc:spChg>
        <pc:grpChg chg="add mod topLvl">
          <ac:chgData name="Achar, Sid" userId="88c6eb66-029e-448d-9af0-b651d8e40665" providerId="ADAL" clId="{B67F58DE-E74C-914B-BBD2-B38B1A3DBC68}" dt="2023-05-01T23:33:45.780" v="3190" actId="165"/>
          <ac:grpSpMkLst>
            <pc:docMk/>
            <pc:sldMk cId="3791051395" sldId="268"/>
            <ac:grpSpMk id="9" creationId="{49082F9C-F870-0B42-2D74-ABA1FF64AAFF}"/>
          </ac:grpSpMkLst>
        </pc:grpChg>
        <pc:grpChg chg="add del mod">
          <ac:chgData name="Achar, Sid" userId="88c6eb66-029e-448d-9af0-b651d8e40665" providerId="ADAL" clId="{B67F58DE-E74C-914B-BBD2-B38B1A3DBC68}" dt="2023-05-01T23:33:45.780" v="3190" actId="165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19" creationId="{7A1BE657-8392-0284-A59D-295520ED14A8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21" creationId="{E9A125A3-BF79-0534-9135-3AAD340F9453}"/>
          </ac:picMkLst>
        </pc:picChg>
        <pc:picChg chg="add mod topLvl">
          <ac:chgData name="Achar, Sid" userId="88c6eb66-029e-448d-9af0-b651d8e40665" providerId="ADAL" clId="{B67F58DE-E74C-914B-BBD2-B38B1A3DBC68}" dt="2023-05-01T23:33:45.780" v="3190" actId="165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modSp add mod">
        <pc:chgData name="Achar, Sid" userId="88c6eb66-029e-448d-9af0-b651d8e40665" providerId="ADAL" clId="{B67F58DE-E74C-914B-BBD2-B38B1A3DBC68}" dt="2023-04-18T18:30:00.605" v="1961"/>
        <pc:sldMkLst>
          <pc:docMk/>
          <pc:sldMk cId="263995415" sldId="270"/>
        </pc:sld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8" creationId="{81342991-FE92-3964-9A1D-75F6CA19A16B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4" creationId="{DA8523C1-641D-CCB6-C0DF-A041AF737D1F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5" creationId="{3CAA74A7-FF13-9926-1CE0-82D35C4FD0F3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6" creationId="{85A83C3D-F8FD-9F7C-E303-AB1C3C92D11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7" creationId="{672E47AC-C0FF-913A-0340-91809D88B444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8" creationId="{0CD756F3-83B7-E4D0-803D-6EF39D1DC2E7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k cId="263995415" sldId="270"/>
            <ac:spMk id="29" creationId="{6CDADBB5-F4E5-B1FA-BA66-C15964C33BD7}"/>
          </ac:spMkLst>
        </pc:s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9" creationId="{49082F9C-F870-0B42-2D74-ABA1FF64AAFF}"/>
          </ac:grpSpMkLst>
        </pc:grpChg>
        <pc:grpChg chg="mod">
          <ac:chgData name="Achar, Sid" userId="88c6eb66-029e-448d-9af0-b651d8e40665" providerId="ADAL" clId="{B67F58DE-E74C-914B-BBD2-B38B1A3DBC68}" dt="2023-04-18T18:30:00.605" v="1961"/>
          <ac:grpSpMkLst>
            <pc:docMk/>
            <pc:sldMk cId="263995415" sldId="270"/>
            <ac:grpSpMk id="30" creationId="{4735AE57-DB55-E38D-E6BC-1750C260B6AD}"/>
          </ac:grpSpMkLst>
        </pc:grp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5" creationId="{8912BECA-EA2A-C525-ECE1-BDF72A3B795C}"/>
          </ac:picMkLst>
        </pc:picChg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1" creationId="{E9A125A3-BF79-0534-9135-3AAD340F9453}"/>
          </ac:picMkLst>
        </pc:picChg>
        <pc:picChg chg="mod">
          <ac:chgData name="Achar, Sid" userId="88c6eb66-029e-448d-9af0-b651d8e40665" providerId="ADAL" clId="{B67F58DE-E74C-914B-BBD2-B38B1A3DBC68}" dt="2023-04-18T18:30:00.605" v="1961"/>
          <ac:picMkLst>
            <pc:docMk/>
            <pc:sldMk cId="263995415" sldId="270"/>
            <ac:picMk id="23" creationId="{362DE66D-0E25-79D0-DF10-1C77900D9676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Chg chg="addSp delSp modSp new mod">
        <pc:chgData name="Achar, Sid" userId="88c6eb66-029e-448d-9af0-b651d8e40665" providerId="ADAL" clId="{B67F58DE-E74C-914B-BBD2-B38B1A3DBC68}" dt="2023-04-18T18:30:00.605" v="1961"/>
        <pc:sldMkLst>
          <pc:docMk/>
          <pc:sldMk cId="455098849" sldId="271"/>
        </pc:sldMkLst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2" creationId="{0748B41D-6048-67A1-2065-979CB4F9FFC5}"/>
          </ac:spMkLst>
        </pc:spChg>
        <pc:spChg chg="del">
          <ac:chgData name="Achar, Sid" userId="88c6eb66-029e-448d-9af0-b651d8e40665" providerId="ADAL" clId="{B67F58DE-E74C-914B-BBD2-B38B1A3DBC68}" dt="2023-04-18T15:24:13.478" v="1410" actId="478"/>
          <ac:spMkLst>
            <pc:docMk/>
            <pc:sldMk cId="455098849" sldId="271"/>
            <ac:spMk id="3" creationId="{D4A1552F-07E5-9C49-ECED-147CBC9C54F1}"/>
          </ac:spMkLst>
        </pc:spChg>
        <pc:grpChg chg="add mod">
          <ac:chgData name="Achar, Sid" userId="88c6eb66-029e-448d-9af0-b651d8e40665" providerId="ADAL" clId="{B67F58DE-E74C-914B-BBD2-B38B1A3DBC68}" dt="2023-04-18T18:30:00.605" v="1961"/>
          <ac:grpSpMkLst>
            <pc:docMk/>
            <pc:sldMk cId="455098849" sldId="271"/>
            <ac:grpSpMk id="15" creationId="{37F6113C-C50A-749A-DD50-C7539FE4C2E6}"/>
          </ac:grpSpMkLst>
        </pc:grpChg>
        <pc:picChg chg="add del mod">
          <ac:chgData name="Achar, Sid" userId="88c6eb66-029e-448d-9af0-b651d8e40665" providerId="ADAL" clId="{B67F58DE-E74C-914B-BBD2-B38B1A3DBC68}" dt="2023-04-18T16:20:59.919" v="1422" actId="478"/>
          <ac:picMkLst>
            <pc:docMk/>
            <pc:sldMk cId="455098849" sldId="271"/>
            <ac:picMk id="5" creationId="{2DAF0C0E-6FAD-13D6-8BA7-49F32269F563}"/>
          </ac:picMkLst>
        </pc:picChg>
        <pc:picChg chg="add del mod">
          <ac:chgData name="Achar, Sid" userId="88c6eb66-029e-448d-9af0-b651d8e40665" providerId="ADAL" clId="{B67F58DE-E74C-914B-BBD2-B38B1A3DBC68}" dt="2023-04-18T16:17:09.050" v="1416" actId="478"/>
          <ac:picMkLst>
            <pc:docMk/>
            <pc:sldMk cId="455098849" sldId="271"/>
            <ac:picMk id="6" creationId="{B928B1EE-2F6E-8997-C3FC-C9B0F1875F04}"/>
          </ac:picMkLst>
        </pc:picChg>
        <pc:picChg chg="add del mod">
          <ac:chgData name="Achar, Sid" userId="88c6eb66-029e-448d-9af0-b651d8e40665" providerId="ADAL" clId="{B67F58DE-E74C-914B-BBD2-B38B1A3DBC68}" dt="2023-04-18T16:21:34.281" v="1425" actId="478"/>
          <ac:picMkLst>
            <pc:docMk/>
            <pc:sldMk cId="455098849" sldId="271"/>
            <ac:picMk id="8" creationId="{E5255BB7-1F19-55DB-282E-90FEAFED1460}"/>
          </ac:picMkLst>
        </pc:picChg>
        <pc:picChg chg="add del mod">
          <ac:chgData name="Achar, Sid" userId="88c6eb66-029e-448d-9af0-b651d8e40665" providerId="ADAL" clId="{B67F58DE-E74C-914B-BBD2-B38B1A3DBC68}" dt="2023-04-18T16:22:27.462" v="1430" actId="478"/>
          <ac:picMkLst>
            <pc:docMk/>
            <pc:sldMk cId="455098849" sldId="271"/>
            <ac:picMk id="9" creationId="{A52736FE-3DEC-53E1-F23D-D76C0C987282}"/>
          </ac:picMkLst>
        </pc:picChg>
        <pc:picChg chg="add del mod">
          <ac:chgData name="Achar, Sid" userId="88c6eb66-029e-448d-9af0-b651d8e40665" providerId="ADAL" clId="{B67F58DE-E74C-914B-BBD2-B38B1A3DBC68}" dt="2023-04-18T16:21:44.883" v="1429" actId="478"/>
          <ac:picMkLst>
            <pc:docMk/>
            <pc:sldMk cId="455098849" sldId="271"/>
            <ac:picMk id="10" creationId="{0847F1C1-6E3C-E9E5-F79E-0A899ECAE744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2" creationId="{075CFD1A-3C8A-9FEA-79D5-5A4AD7BADCD3}"/>
          </ac:picMkLst>
        </pc:picChg>
        <pc:picChg chg="add del mod">
          <ac:chgData name="Achar, Sid" userId="88c6eb66-029e-448d-9af0-b651d8e40665" providerId="ADAL" clId="{B67F58DE-E74C-914B-BBD2-B38B1A3DBC68}" dt="2023-04-18T16:22:50.828" v="1437" actId="478"/>
          <ac:picMkLst>
            <pc:docMk/>
            <pc:sldMk cId="455098849" sldId="271"/>
            <ac:picMk id="13" creationId="{534DD8F6-96F8-BE0C-CAE2-4296D777466B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455098849" sldId="271"/>
            <ac:picMk id="14" creationId="{6466F982-0E4C-0260-DA8B-6A8766CAA749}"/>
          </ac:picMkLst>
        </pc:picChg>
      </pc:sldChg>
      <pc:sldChg chg="addSp delSp modSp new mod delAnim modAnim">
        <pc:chgData name="Achar, Sid" userId="88c6eb66-029e-448d-9af0-b651d8e40665" providerId="ADAL" clId="{B67F58DE-E74C-914B-BBD2-B38B1A3DBC68}" dt="2023-05-04T18:00:02.566" v="3220" actId="20577"/>
        <pc:sldMkLst>
          <pc:docMk/>
          <pc:sldMk cId="3054197790" sldId="272"/>
        </pc:sldMkLst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2" creationId="{9445A295-BE4D-2683-931D-3AD9CBB08F8C}"/>
          </ac:spMkLst>
        </pc:spChg>
        <pc:spChg chg="del">
          <ac:chgData name="Achar, Sid" userId="88c6eb66-029e-448d-9af0-b651d8e40665" providerId="ADAL" clId="{B67F58DE-E74C-914B-BBD2-B38B1A3DBC68}" dt="2023-04-18T16:55:08.885" v="1460" actId="478"/>
          <ac:spMkLst>
            <pc:docMk/>
            <pc:sldMk cId="3054197790" sldId="272"/>
            <ac:spMk id="3" creationId="{9847566B-AB88-49FC-FD91-0CB8C1780C2A}"/>
          </ac:spMkLst>
        </pc:spChg>
        <pc:spChg chg="add del mod">
          <ac:chgData name="Achar, Sid" userId="88c6eb66-029e-448d-9af0-b651d8e40665" providerId="ADAL" clId="{B67F58DE-E74C-914B-BBD2-B38B1A3DBC68}" dt="2023-04-18T17:39:25.810" v="1603" actId="478"/>
          <ac:spMkLst>
            <pc:docMk/>
            <pc:sldMk cId="3054197790" sldId="272"/>
            <ac:spMk id="4" creationId="{B3DC94E2-041C-4FDB-B7C3-AA4DB3DC4ECA}"/>
          </ac:spMkLst>
        </pc:spChg>
        <pc:spChg chg="add del 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8" creationId="{DAC458A7-8B53-D392-2D8F-DD5E4BA3F73A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9" creationId="{AC5065B1-28AB-06E5-E85F-CB4A72726B57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4" creationId="{B32E7EDB-A728-41B0-CE8D-1E2453E59BB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15" creationId="{C15D7109-530E-AD9A-404B-2714C7B24DE7}"/>
          </ac:spMkLst>
        </pc:spChg>
        <pc:spChg chg="add del mod">
          <ac:chgData name="Achar, Sid" userId="88c6eb66-029e-448d-9af0-b651d8e40665" providerId="ADAL" clId="{B67F58DE-E74C-914B-BBD2-B38B1A3DBC68}" dt="2023-04-18T17:05:50.959" v="1525" actId="11529"/>
          <ac:spMkLst>
            <pc:docMk/>
            <pc:sldMk cId="3054197790" sldId="272"/>
            <ac:spMk id="16" creationId="{D77CDB03-D51A-4269-607C-CAAE798236C7}"/>
          </ac:spMkLst>
        </pc:spChg>
        <pc:spChg chg="add del mod">
          <ac:chgData name="Achar, Sid" userId="88c6eb66-029e-448d-9af0-b651d8e40665" providerId="ADAL" clId="{B67F58DE-E74C-914B-BBD2-B38B1A3DBC68}" dt="2023-04-18T17:05:47.887" v="1517"/>
          <ac:spMkLst>
            <pc:docMk/>
            <pc:sldMk cId="3054197790" sldId="272"/>
            <ac:spMk id="17" creationId="{8394ECD5-EBB0-84EE-C4ED-E9AE3AE44A3A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2" creationId="{19EEA063-6457-A5D9-5EA0-5A45446D2339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3" creationId="{094EA815-BAAB-B887-4504-845F61CC579B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7" creationId="{B469E418-C72B-A7F9-7C2D-DDB3FFA79E69}"/>
          </ac:spMkLst>
        </pc:spChg>
        <pc:spChg chg="add del mod">
          <ac:chgData name="Achar, Sid" userId="88c6eb66-029e-448d-9af0-b651d8e40665" providerId="ADAL" clId="{B67F58DE-E74C-914B-BBD2-B38B1A3DBC68}" dt="2023-04-18T17:44:24.491" v="1693" actId="478"/>
          <ac:spMkLst>
            <pc:docMk/>
            <pc:sldMk cId="3054197790" sldId="272"/>
            <ac:spMk id="28" creationId="{085F6FF0-2819-8840-864D-3C65E43CFD35}"/>
          </ac:spMkLst>
        </pc:spChg>
        <pc:spChg chg="add mod">
          <ac:chgData name="Achar, Sid" userId="88c6eb66-029e-448d-9af0-b651d8e40665" providerId="ADAL" clId="{B67F58DE-E74C-914B-BBD2-B38B1A3DBC68}" dt="2023-04-18T18:30:00.605" v="1961"/>
          <ac:spMkLst>
            <pc:docMk/>
            <pc:sldMk cId="3054197790" sldId="272"/>
            <ac:spMk id="29" creationId="{099A3827-3C8B-F0AB-5D7A-DAD512A24434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1" creationId="{8D2BC7D4-CF06-23EE-2357-3E706085668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32" creationId="{DDDDAFF8-700A-C99E-713C-ACE2153646A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0" creationId="{04DB743A-C44D-351C-307B-68A27486FA6D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1" creationId="{EAEB6BE9-978E-3961-B097-782531EB0D86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2" creationId="{2E090C69-D298-1706-1805-0D0FFC6DD4C6}"/>
          </ac:spMkLst>
        </pc:spChg>
        <pc:spChg chg="mod topLvl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4" creationId="{193E449A-8A93-9219-4293-A5C6EFC8D736}"/>
          </ac:spMkLst>
        </pc:spChg>
        <pc:spChg chg="add del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7" creationId="{AEAAF902-7FC6-AD47-E13A-5F2A91C146AE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48" creationId="{BC63ACCF-8A6F-7DAD-850A-9A3E9950A366}"/>
          </ac:spMkLst>
        </pc:spChg>
        <pc:spChg chg="add mod">
          <ac:chgData name="Achar, Sid" userId="88c6eb66-029e-448d-9af0-b651d8e40665" providerId="ADAL" clId="{B67F58DE-E74C-914B-BBD2-B38B1A3DBC68}" dt="2023-05-04T18:00:02.566" v="3220" actId="20577"/>
          <ac:spMkLst>
            <pc:docMk/>
            <pc:sldMk cId="3054197790" sldId="272"/>
            <ac:spMk id="58" creationId="{EA503C1C-75D8-8580-A938-9E944ECFD76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0" creationId="{37EC11B9-80CE-47D0-0CC4-23FAC11BE0A0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4" creationId="{D334A090-89D4-21EC-865A-D5FE8E36DC39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5" creationId="{90FDE756-D4A1-E9D5-0B8E-CC907906926B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6" creationId="{DEB37EF5-2592-F8AB-C9F3-57D7C8F93083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7" creationId="{B7E488B1-B383-E0B4-ECA7-ECCFC7B696A8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8" creationId="{7AA067AD-3BBD-5FC2-B0D3-10AB47B160C1}"/>
          </ac:spMkLst>
        </pc:spChg>
        <pc:spChg chg="add mod">
          <ac:chgData name="Achar, Sid" userId="88c6eb66-029e-448d-9af0-b651d8e40665" providerId="ADAL" clId="{B67F58DE-E74C-914B-BBD2-B38B1A3DBC68}" dt="2023-04-18T19:21:38.903" v="2575" actId="164"/>
          <ac:spMkLst>
            <pc:docMk/>
            <pc:sldMk cId="3054197790" sldId="272"/>
            <ac:spMk id="69" creationId="{21E7B856-A324-C838-83EF-431BD53AB1F2}"/>
          </ac:spMkLst>
        </pc:spChg>
        <pc:spChg chg="add del mod">
          <ac:chgData name="Achar, Sid" userId="88c6eb66-029e-448d-9af0-b651d8e40665" providerId="ADAL" clId="{B67F58DE-E74C-914B-BBD2-B38B1A3DBC68}" dt="2023-04-18T19:22:48.113" v="2578"/>
          <ac:spMkLst>
            <pc:docMk/>
            <pc:sldMk cId="3054197790" sldId="272"/>
            <ac:spMk id="71" creationId="{841CE44A-924C-F4C9-BE0E-C153BB9B46AB}"/>
          </ac:spMkLst>
        </pc:spChg>
        <pc:grpChg chg="add del mod">
          <ac:chgData name="Achar, Sid" userId="88c6eb66-029e-448d-9af0-b651d8e40665" providerId="ADAL" clId="{B67F58DE-E74C-914B-BBD2-B38B1A3DBC68}" dt="2023-04-18T17:03:55.949" v="1495" actId="165"/>
          <ac:grpSpMkLst>
            <pc:docMk/>
            <pc:sldMk cId="3054197790" sldId="272"/>
            <ac:grpSpMk id="5" creationId="{28606079-F735-A4A0-6BF6-C04E199E4C77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18" creationId="{78A483C6-5ADC-C4C4-8B16-6B3F4863FCFC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33" creationId="{C0587B2A-0A89-6DF4-3246-029A87C1CD54}"/>
          </ac:grpSpMkLst>
        </pc:grpChg>
        <pc:grpChg chg="add del mod">
          <ac:chgData name="Achar, Sid" userId="88c6eb66-029e-448d-9af0-b651d8e40665" providerId="ADAL" clId="{B67F58DE-E74C-914B-BBD2-B38B1A3DBC68}" dt="2023-04-18T18:13:39.007" v="1841" actId="478"/>
          <ac:grpSpMkLst>
            <pc:docMk/>
            <pc:sldMk cId="3054197790" sldId="272"/>
            <ac:grpSpMk id="43" creationId="{06EE7AD8-324E-B8EC-2283-E3A8BE58F67D}"/>
          </ac:grpSpMkLst>
        </pc:grpChg>
        <pc:grpChg chg="add del mod">
          <ac:chgData name="Achar, Sid" userId="88c6eb66-029e-448d-9af0-b651d8e40665" providerId="ADAL" clId="{B67F58DE-E74C-914B-BBD2-B38B1A3DBC68}" dt="2023-04-18T18:27:34.604" v="1925" actId="165"/>
          <ac:grpSpMkLst>
            <pc:docMk/>
            <pc:sldMk cId="3054197790" sldId="272"/>
            <ac:grpSpMk id="54" creationId="{24F4373B-5D41-ADE6-5E73-D3DDAC2634A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63" creationId="{4EFB7086-BA92-46C9-5066-106CA55EE7E9}"/>
          </ac:grpSpMkLst>
        </pc:grpChg>
        <pc:grpChg chg="add mod">
          <ac:chgData name="Achar, Sid" userId="88c6eb66-029e-448d-9af0-b651d8e40665" providerId="ADAL" clId="{B67F58DE-E74C-914B-BBD2-B38B1A3DBC68}" dt="2023-04-18T19:21:38.903" v="2575" actId="164"/>
          <ac:grpSpMkLst>
            <pc:docMk/>
            <pc:sldMk cId="3054197790" sldId="272"/>
            <ac:grpSpMk id="70" creationId="{D31A73BD-C717-B9C3-40E8-A4DB9EEE4ED6}"/>
          </ac:grpSpMkLst>
        </pc:grp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" creationId="{F9D3C14A-4775-56D5-1786-67E5A9E36E95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7" creationId="{60E619E7-64F9-9FEE-18DE-DB861D25D7C2}"/>
          </ac:picMkLst>
        </pc:picChg>
        <pc:picChg chg="add mod modCrop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0" creationId="{54425B03-A25D-2756-CAC5-0C3CFC1C9CFE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11" creationId="{CA890B1B-939F-749A-FB9E-527DF639FE0F}"/>
          </ac:picMkLst>
        </pc:picChg>
        <pc:picChg chg="add del mod">
          <ac:chgData name="Achar, Sid" userId="88c6eb66-029e-448d-9af0-b651d8e40665" providerId="ADAL" clId="{B67F58DE-E74C-914B-BBD2-B38B1A3DBC68}" dt="2023-04-18T16:55:12.178" v="1462" actId="478"/>
          <ac:picMkLst>
            <pc:docMk/>
            <pc:sldMk cId="3054197790" sldId="272"/>
            <ac:picMk id="12" creationId="{4E935A55-FAEB-99A4-0454-C4B3AE80B8B0}"/>
          </ac:picMkLst>
        </pc:picChg>
        <pc:picChg chg="add del mod">
          <ac:chgData name="Achar, Sid" userId="88c6eb66-029e-448d-9af0-b651d8e40665" providerId="ADAL" clId="{B67F58DE-E74C-914B-BBD2-B38B1A3DBC68}" dt="2023-04-18T16:55:39.782" v="1466" actId="478"/>
          <ac:picMkLst>
            <pc:docMk/>
            <pc:sldMk cId="3054197790" sldId="272"/>
            <ac:picMk id="13" creationId="{5CB73E54-4FDC-BE67-C69A-AC2320BC406B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26" creationId="{0B4D2F9B-692C-A402-94B1-EE6979A7230A}"/>
          </ac:picMkLst>
        </pc:picChg>
        <pc:picChg chg="del mod topLvl">
          <ac:chgData name="Achar, Sid" userId="88c6eb66-029e-448d-9af0-b651d8e40665" providerId="ADAL" clId="{B67F58DE-E74C-914B-BBD2-B38B1A3DBC68}" dt="2023-04-18T18:13:39.007" v="1841" actId="478"/>
          <ac:picMkLst>
            <pc:docMk/>
            <pc:sldMk cId="3054197790" sldId="272"/>
            <ac:picMk id="45" creationId="{C1E0B29D-651A-FADF-F165-6C473082D6CD}"/>
          </ac:picMkLst>
        </pc:picChg>
        <pc:picChg chg="add mod">
          <ac:chgData name="Achar, Sid" userId="88c6eb66-029e-448d-9af0-b651d8e40665" providerId="ADAL" clId="{B67F58DE-E74C-914B-BBD2-B38B1A3DBC68}" dt="2023-04-18T19:21:38.903" v="2575" actId="164"/>
          <ac:picMkLst>
            <pc:docMk/>
            <pc:sldMk cId="3054197790" sldId="272"/>
            <ac:picMk id="52" creationId="{81DC378B-E7C7-56BC-D643-14B07DC54B78}"/>
          </ac:picMkLst>
        </pc:picChg>
        <pc:picChg chg="add del mod">
          <ac:chgData name="Achar, Sid" userId="88c6eb66-029e-448d-9af0-b651d8e40665" providerId="ADAL" clId="{B67F58DE-E74C-914B-BBD2-B38B1A3DBC68}" dt="2023-04-18T18:17:12.292" v="1857" actId="478"/>
          <ac:picMkLst>
            <pc:docMk/>
            <pc:sldMk cId="3054197790" sldId="272"/>
            <ac:picMk id="53" creationId="{F97D175A-FCF0-E6F5-7AFA-8A8EE3E70801}"/>
          </ac:picMkLst>
        </pc:picChg>
        <pc:picChg chg="del mod topLvl">
          <ac:chgData name="Achar, Sid" userId="88c6eb66-029e-448d-9af0-b651d8e40665" providerId="ADAL" clId="{B67F58DE-E74C-914B-BBD2-B38B1A3DBC68}" dt="2023-04-18T18:27:39.197" v="1926" actId="478"/>
          <ac:picMkLst>
            <pc:docMk/>
            <pc:sldMk cId="3054197790" sldId="272"/>
            <ac:picMk id="55" creationId="{94561184-FA4B-A9AD-CE0A-A1033C4D784F}"/>
          </ac:picMkLst>
        </pc:picChg>
        <pc:picChg chg="mod topLvl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56" creationId="{9E622533-C458-84DD-50B5-804EA400FC67}"/>
          </ac:picMkLst>
        </pc:picChg>
        <pc:picChg chg="add mod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1" creationId="{2A8110E7-196E-7222-F021-7C69F173F753}"/>
          </ac:picMkLst>
        </pc:picChg>
        <pc:picChg chg="add mod modCrop">
          <ac:chgData name="Achar, Sid" userId="88c6eb66-029e-448d-9af0-b651d8e40665" providerId="ADAL" clId="{B67F58DE-E74C-914B-BBD2-B38B1A3DBC68}" dt="2023-04-18T18:30:00.605" v="1961"/>
          <ac:picMkLst>
            <pc:docMk/>
            <pc:sldMk cId="3054197790" sldId="272"/>
            <ac:picMk id="62" creationId="{D57BDEB9-019D-D27D-C80E-81BB56D46D2D}"/>
          </ac:picMkLst>
        </pc:pic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0" creationId="{AB2B2D8B-4327-5B91-7E5F-EBD403D8DCF2}"/>
          </ac:cxnSpMkLst>
        </pc:cxnChg>
        <pc:cxnChg chg="add del mod">
          <ac:chgData name="Achar, Sid" userId="88c6eb66-029e-448d-9af0-b651d8e40665" providerId="ADAL" clId="{B67F58DE-E74C-914B-BBD2-B38B1A3DBC68}" dt="2023-04-18T17:51:18.042" v="1741" actId="478"/>
          <ac:cxnSpMkLst>
            <pc:docMk/>
            <pc:sldMk cId="3054197790" sldId="272"/>
            <ac:cxnSpMk id="21" creationId="{26B620C0-CA64-6E02-B39C-13A3330831E3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4" creationId="{F06AC98B-4422-3E66-B10E-C1CE0E1ED468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25" creationId="{80651000-F9BD-95BD-0638-1122971B0B50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37" creationId="{2B61436D-3443-B81D-CB5E-DBC077966FA5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49" creationId="{70B25108-1B8D-9930-CF6E-87555B4489E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0" creationId="{50D81778-B145-6CEF-46E5-0B9BF5C7382F}"/>
          </ac:cxnSpMkLst>
        </pc:cxnChg>
        <pc:cxnChg chg="add mod">
          <ac:chgData name="Achar, Sid" userId="88c6eb66-029e-448d-9af0-b651d8e40665" providerId="ADAL" clId="{B67F58DE-E74C-914B-BBD2-B38B1A3DBC68}" dt="2023-04-18T19:21:38.903" v="2575" actId="164"/>
          <ac:cxnSpMkLst>
            <pc:docMk/>
            <pc:sldMk cId="3054197790" sldId="272"/>
            <ac:cxnSpMk id="57" creationId="{092B89BC-D9A1-3F3F-3C83-AACC6B165983}"/>
          </ac:cxnSpMkLst>
        </pc:cxnChg>
      </pc:sldChg>
      <pc:sldChg chg="addSp delSp modSp new mod ord">
        <pc:chgData name="Achar, Sid" userId="88c6eb66-029e-448d-9af0-b651d8e40665" providerId="ADAL" clId="{B67F58DE-E74C-914B-BBD2-B38B1A3DBC68}" dt="2023-05-02T13:56:25.158" v="3219" actId="164"/>
        <pc:sldMkLst>
          <pc:docMk/>
          <pc:sldMk cId="2176577359" sldId="273"/>
        </pc:sldMkLst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2" creationId="{09CD3E27-0A6C-F6F5-0D1A-E386A5F062A9}"/>
          </ac:spMkLst>
        </pc:spChg>
        <pc:spChg chg="del">
          <ac:chgData name="Achar, Sid" userId="88c6eb66-029e-448d-9af0-b651d8e40665" providerId="ADAL" clId="{B67F58DE-E74C-914B-BBD2-B38B1A3DBC68}" dt="2023-04-27T12:21:04.003" v="2581" actId="478"/>
          <ac:spMkLst>
            <pc:docMk/>
            <pc:sldMk cId="2176577359" sldId="273"/>
            <ac:spMk id="3" creationId="{33CB8068-BAB4-73CB-394B-925052FAF3F9}"/>
          </ac:spMkLst>
        </pc:spChg>
        <pc:spChg chg="add del mod">
          <ac:chgData name="Achar, Sid" userId="88c6eb66-029e-448d-9af0-b651d8e40665" providerId="ADAL" clId="{B67F58DE-E74C-914B-BBD2-B38B1A3DBC68}" dt="2023-04-27T12:26:31.405" v="2671" actId="478"/>
          <ac:spMkLst>
            <pc:docMk/>
            <pc:sldMk cId="2176577359" sldId="273"/>
            <ac:spMk id="7" creationId="{8ACA6CF2-A2A0-56C2-0CAD-3DD7FD4161E6}"/>
          </ac:spMkLst>
        </pc:spChg>
        <pc:spChg chg="add del mod">
          <ac:chgData name="Achar, Sid" userId="88c6eb66-029e-448d-9af0-b651d8e40665" providerId="ADAL" clId="{B67F58DE-E74C-914B-BBD2-B38B1A3DBC68}" dt="2023-04-27T12:26:40.395" v="2674" actId="478"/>
          <ac:spMkLst>
            <pc:docMk/>
            <pc:sldMk cId="2176577359" sldId="273"/>
            <ac:spMk id="8" creationId="{15C7E8DB-4B7B-41F3-9DDA-155CBEC5AD0D}"/>
          </ac:spMkLst>
        </pc:spChg>
        <pc:spChg chg="add del mod">
          <ac:chgData name="Achar, Sid" userId="88c6eb66-029e-448d-9af0-b651d8e40665" providerId="ADAL" clId="{B67F58DE-E74C-914B-BBD2-B38B1A3DBC68}" dt="2023-04-27T12:26:54.284" v="2681" actId="478"/>
          <ac:spMkLst>
            <pc:docMk/>
            <pc:sldMk cId="2176577359" sldId="273"/>
            <ac:spMk id="9" creationId="{97A227D2-31BB-D628-02E0-313C497AA736}"/>
          </ac:spMkLst>
        </pc:spChg>
        <pc:spChg chg="add mod">
          <ac:chgData name="Achar, Sid" userId="88c6eb66-029e-448d-9af0-b651d8e40665" providerId="ADAL" clId="{B67F58DE-E74C-914B-BBD2-B38B1A3DBC68}" dt="2023-05-02T13:56:22.814" v="3218" actId="165"/>
          <ac:spMkLst>
            <pc:docMk/>
            <pc:sldMk cId="2176577359" sldId="273"/>
            <ac:spMk id="12" creationId="{38393165-DA58-EEB2-24CD-4233EEBDCFB7}"/>
          </ac:spMkLst>
        </pc:spChg>
        <pc:spChg chg="add mod topLvl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14" creationId="{FC3C138D-4CB3-D3A7-3805-7672E9701285}"/>
          </ac:spMkLst>
        </pc:spChg>
        <pc:spChg chg="add mod topLvl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15" creationId="{6843096E-02A3-7486-9B52-F5A7DCDECF2F}"/>
          </ac:spMkLst>
        </pc:spChg>
        <pc:spChg chg="add mod topLvl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16" creationId="{38F24334-623F-0A01-6325-83E7C05344CB}"/>
          </ac:spMkLst>
        </pc:spChg>
        <pc:spChg chg="add mod topLvl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17" creationId="{04282F93-A4B5-0205-FB6C-3BC7B38761FF}"/>
          </ac:spMkLst>
        </pc:spChg>
        <pc:spChg chg="add mod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19" creationId="{447F3FA1-AAD0-F85A-850B-49876F711C08}"/>
          </ac:spMkLst>
        </pc:spChg>
        <pc:spChg chg="add mod">
          <ac:chgData name="Achar, Sid" userId="88c6eb66-029e-448d-9af0-b651d8e40665" providerId="ADAL" clId="{B67F58DE-E74C-914B-BBD2-B38B1A3DBC68}" dt="2023-05-02T13:56:25.158" v="3219" actId="164"/>
          <ac:spMkLst>
            <pc:docMk/>
            <pc:sldMk cId="2176577359" sldId="273"/>
            <ac:spMk id="20" creationId="{5EAFF21A-1594-20C9-57EB-8F5E28A0623E}"/>
          </ac:spMkLst>
        </pc:spChg>
        <pc:grpChg chg="add mod topLvl">
          <ac:chgData name="Achar, Sid" userId="88c6eb66-029e-448d-9af0-b651d8e40665" providerId="ADAL" clId="{B67F58DE-E74C-914B-BBD2-B38B1A3DBC68}" dt="2023-05-02T13:56:25.158" v="3219" actId="164"/>
          <ac:grpSpMkLst>
            <pc:docMk/>
            <pc:sldMk cId="2176577359" sldId="273"/>
            <ac:grpSpMk id="13" creationId="{14BFA94E-F3E2-A454-43A2-7301865DC979}"/>
          </ac:grpSpMkLst>
        </pc:grpChg>
        <pc:grpChg chg="add del mod">
          <ac:chgData name="Achar, Sid" userId="88c6eb66-029e-448d-9af0-b651d8e40665" providerId="ADAL" clId="{B67F58DE-E74C-914B-BBD2-B38B1A3DBC68}" dt="2023-05-02T13:56:22.814" v="3218" actId="165"/>
          <ac:grpSpMkLst>
            <pc:docMk/>
            <pc:sldMk cId="2176577359" sldId="273"/>
            <ac:grpSpMk id="18" creationId="{09DCC2D2-76E8-56A4-2119-B37DC91FB82F}"/>
          </ac:grpSpMkLst>
        </pc:grpChg>
        <pc:grpChg chg="add mod">
          <ac:chgData name="Achar, Sid" userId="88c6eb66-029e-448d-9af0-b651d8e40665" providerId="ADAL" clId="{B67F58DE-E74C-914B-BBD2-B38B1A3DBC68}" dt="2023-05-02T13:56:25.158" v="3219" actId="164"/>
          <ac:grpSpMkLst>
            <pc:docMk/>
            <pc:sldMk cId="2176577359" sldId="273"/>
            <ac:grpSpMk id="21" creationId="{A1FD8228-E17D-D77F-86BD-2BB6FB11D520}"/>
          </ac:grpSpMkLst>
        </pc:grpChg>
        <pc:picChg chg="add mod topLvl">
          <ac:chgData name="Achar, Sid" userId="88c6eb66-029e-448d-9af0-b651d8e40665" providerId="ADAL" clId="{B67F58DE-E74C-914B-BBD2-B38B1A3DBC68}" dt="2023-05-02T13:56:25.158" v="3219" actId="164"/>
          <ac:picMkLst>
            <pc:docMk/>
            <pc:sldMk cId="2176577359" sldId="273"/>
            <ac:picMk id="4" creationId="{E041610A-B8DD-4132-7688-46CD8979EE3B}"/>
          </ac:picMkLst>
        </pc:picChg>
        <pc:picChg chg="add mod topLvl">
          <ac:chgData name="Achar, Sid" userId="88c6eb66-029e-448d-9af0-b651d8e40665" providerId="ADAL" clId="{B67F58DE-E74C-914B-BBD2-B38B1A3DBC68}" dt="2023-05-02T13:56:25.158" v="3219" actId="164"/>
          <ac:picMkLst>
            <pc:docMk/>
            <pc:sldMk cId="2176577359" sldId="273"/>
            <ac:picMk id="5" creationId="{76B3D76D-6C54-E1A9-81FF-267DF50363A6}"/>
          </ac:picMkLst>
        </pc:picChg>
        <pc:picChg chg="add mod topLvl">
          <ac:chgData name="Achar, Sid" userId="88c6eb66-029e-448d-9af0-b651d8e40665" providerId="ADAL" clId="{B67F58DE-E74C-914B-BBD2-B38B1A3DBC68}" dt="2023-05-02T13:56:25.158" v="3219" actId="164"/>
          <ac:picMkLst>
            <pc:docMk/>
            <pc:sldMk cId="2176577359" sldId="273"/>
            <ac:picMk id="6" creationId="{C69A0712-FB7C-7284-8570-D7E3255A2BFA}"/>
          </ac:picMkLst>
        </pc:picChg>
        <pc:picChg chg="add mod">
          <ac:chgData name="Achar, Sid" userId="88c6eb66-029e-448d-9af0-b651d8e40665" providerId="ADAL" clId="{B67F58DE-E74C-914B-BBD2-B38B1A3DBC68}" dt="2023-05-02T13:56:22.814" v="3218" actId="165"/>
          <ac:picMkLst>
            <pc:docMk/>
            <pc:sldMk cId="2176577359" sldId="273"/>
            <ac:picMk id="11" creationId="{AD162ADC-2C9E-6FF4-BDC0-19D60709B1B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29T11:56:17.655" v="2971" actId="164"/>
        <pc:sldMkLst>
          <pc:docMk/>
          <pc:sldMk cId="3822423602" sldId="274"/>
        </pc:sldMkLst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2" creationId="{B48AAE1B-85D8-22B8-AD21-D890E7FF5EB7}"/>
          </ac:spMkLst>
        </pc:spChg>
        <pc:spChg chg="del">
          <ac:chgData name="Achar, Sid" userId="88c6eb66-029e-448d-9af0-b651d8e40665" providerId="ADAL" clId="{B67F58DE-E74C-914B-BBD2-B38B1A3DBC68}" dt="2023-04-27T15:18:58.725" v="2698" actId="478"/>
          <ac:spMkLst>
            <pc:docMk/>
            <pc:sldMk cId="3822423602" sldId="274"/>
            <ac:spMk id="3" creationId="{225E2EF9-4BED-C0F9-0AA3-CC5B7E80C4B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6" creationId="{F3C6A6FD-FCF3-932F-4262-51647E1CE3B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7" creationId="{A083A5FC-617E-3CB2-12D7-22977E4A2BE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8" creationId="{4BB4404D-18B6-7E74-2D33-15AAB5A8FB8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9" creationId="{67EE491B-717C-4D03-58F8-4BADC3A3302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0" creationId="{5534A3EF-F4CD-5018-0AC2-72D3DA7526E1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1" creationId="{B28812FE-88CF-6676-6CCA-E8CFB105CDA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2" creationId="{551A2F63-A244-1B24-BED6-3C21C32C6E3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3" creationId="{9D636822-84EF-AC55-090B-229C130D416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4" creationId="{2D15284A-4B9D-9096-AA84-5A15D9B9EE5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5" creationId="{FFFAD6CA-C73B-8B1F-073D-8CC34E1020D7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6" creationId="{8B0767CE-1D53-0277-2568-40EE0488235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7" creationId="{70458E60-D3BC-1054-D403-DA3A38A621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8" creationId="{E67BEA31-4600-9737-9883-196BEE4AB094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19" creationId="{6D90C2C2-DA5A-D18A-2607-3C8AEABD49F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0" creationId="{C1445C7B-FAC6-68EB-C78C-4E9DBE481A5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1" creationId="{39EE2F84-EEF8-9BF2-685A-1F4E346E5F1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2" creationId="{D7475342-DAC6-AA72-9DEE-4E5C05C2F2E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3" creationId="{D51C6FA6-EC89-8F2E-BD2B-B46219FFB57C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4" creationId="{78916898-A438-45DB-1784-61B2EA32E7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5" creationId="{0DC4B088-82E9-2E4E-344A-175266AFC8B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6" creationId="{BEF64EFF-96B4-C413-F4F2-366BDB1EC7DA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7" creationId="{16DAD8EC-593C-2D1F-1B71-37F4A7E58226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8" creationId="{1FA94ADF-3E6F-9BB0-55A7-FDC538615A79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29" creationId="{73ED020A-E4CA-0564-90C9-1AF87E65EA98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0" creationId="{53DC8F45-689D-8275-725B-412130BCE01F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1" creationId="{1956169D-FD43-95CB-12F9-4829ED7F85C2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2" creationId="{93819422-9118-169E-618F-6B6AB5468843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3" creationId="{3918AA33-80B9-C642-4367-697405B0C755}"/>
          </ac:spMkLst>
        </pc:spChg>
        <pc:spChg chg="add mod">
          <ac:chgData name="Achar, Sid" userId="88c6eb66-029e-448d-9af0-b651d8e40665" providerId="ADAL" clId="{B67F58DE-E74C-914B-BBD2-B38B1A3DBC68}" dt="2023-04-29T11:56:17.655" v="2971" actId="164"/>
          <ac:spMkLst>
            <pc:docMk/>
            <pc:sldMk cId="3822423602" sldId="274"/>
            <ac:spMk id="37" creationId="{AF4181FC-32F0-0F21-2A52-8406025E6423}"/>
          </ac:spMkLst>
        </pc:spChg>
        <pc:grpChg chg="add mod">
          <ac:chgData name="Achar, Sid" userId="88c6eb66-029e-448d-9af0-b651d8e40665" providerId="ADAL" clId="{B67F58DE-E74C-914B-BBD2-B38B1A3DBC68}" dt="2023-04-29T11:56:17.655" v="2971" actId="164"/>
          <ac:grpSpMkLst>
            <pc:docMk/>
            <pc:sldMk cId="3822423602" sldId="274"/>
            <ac:grpSpMk id="38" creationId="{323F469B-F2EE-FB99-3AD9-2E3F07A7A86D}"/>
          </ac:grpSpMkLst>
        </pc:grpChg>
        <pc:picChg chg="add mod modCrop">
          <ac:chgData name="Achar, Sid" userId="88c6eb66-029e-448d-9af0-b651d8e40665" providerId="ADAL" clId="{B67F58DE-E74C-914B-BBD2-B38B1A3DBC68}" dt="2023-04-29T11:56:17.655" v="2971" actId="164"/>
          <ac:picMkLst>
            <pc:docMk/>
            <pc:sldMk cId="3822423602" sldId="274"/>
            <ac:picMk id="5" creationId="{6BD8759D-C1AD-B3B5-B723-4B1C4EFD0E4F}"/>
          </ac:picMkLst>
        </pc:picChg>
        <pc:cxnChg chg="add mod">
          <ac:chgData name="Achar, Sid" userId="88c6eb66-029e-448d-9af0-b651d8e40665" providerId="ADAL" clId="{B67F58DE-E74C-914B-BBD2-B38B1A3DBC68}" dt="2023-04-29T11:56:17.655" v="2971" actId="164"/>
          <ac:cxnSpMkLst>
            <pc:docMk/>
            <pc:sldMk cId="3822423602" sldId="274"/>
            <ac:cxnSpMk id="35" creationId="{8F2F01F5-1794-4F24-5798-4BDEC165ED78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5-01T22:58:33.697" v="3055"/>
        <pc:sldMkLst>
          <pc:docMk/>
          <pc:sldMk cId="4189711041" sldId="275"/>
        </pc:sldMkLst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2" creationId="{2321E565-EE2F-C93C-B282-CE9CBFBA4786}"/>
          </ac:spMkLst>
        </pc:spChg>
        <pc:spChg chg="del">
          <ac:chgData name="Achar, Sid" userId="88c6eb66-029e-448d-9af0-b651d8e40665" providerId="ADAL" clId="{B67F58DE-E74C-914B-BBD2-B38B1A3DBC68}" dt="2023-04-29T13:17:17.059" v="2973" actId="478"/>
          <ac:spMkLst>
            <pc:docMk/>
            <pc:sldMk cId="4189711041" sldId="275"/>
            <ac:spMk id="3" creationId="{35A54775-6024-3ED2-FF5B-F221158B3F89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1" creationId="{580BECE6-4ECE-C561-1E19-577A3953788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2" creationId="{9EB3619F-9C0C-EDE4-C405-F26D4C87E5C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3" creationId="{AB484156-9532-05E9-ADD5-4B7530C71D7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4" creationId="{04609A42-3267-0CA8-5284-C4939C6F023B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5" creationId="{E4866ACB-A6A5-1586-BF2A-4DD386B4FBC5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6" creationId="{5F83ECE7-98A3-600B-C58B-44CD964B102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7" creationId="{56FDA7DB-7F7E-AA4D-E784-E8E425DDA5E3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8" creationId="{914F2C6E-8960-B908-8BA3-60ED8399C2D4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19" creationId="{EBEDC0EB-D23F-BEFD-4588-A15CAF209062}"/>
          </ac:spMkLst>
        </pc:spChg>
        <pc:spChg chg="add mod">
          <ac:chgData name="Achar, Sid" userId="88c6eb66-029e-448d-9af0-b651d8e40665" providerId="ADAL" clId="{B67F58DE-E74C-914B-BBD2-B38B1A3DBC68}" dt="2023-04-29T13:23:46.762" v="3052" actId="164"/>
          <ac:spMkLst>
            <pc:docMk/>
            <pc:sldMk cId="4189711041" sldId="275"/>
            <ac:spMk id="20" creationId="{2A523F34-D3B9-0785-8DC5-C330C058E4C4}"/>
          </ac:spMkLst>
        </pc:spChg>
        <pc:spChg chg="add del mod">
          <ac:chgData name="Achar, Sid" userId="88c6eb66-029e-448d-9af0-b651d8e40665" providerId="ADAL" clId="{B67F58DE-E74C-914B-BBD2-B38B1A3DBC68}" dt="2023-05-01T22:58:33.697" v="3055"/>
          <ac:spMkLst>
            <pc:docMk/>
            <pc:sldMk cId="4189711041" sldId="275"/>
            <ac:spMk id="22" creationId="{36CA61ED-E7F6-7136-8DFD-F8B246211CC8}"/>
          </ac:spMkLst>
        </pc:s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10" creationId="{8D27BC61-C152-5961-67B5-A13C7D47CF8C}"/>
          </ac:grpSpMkLst>
        </pc:grpChg>
        <pc:grpChg chg="add mod">
          <ac:chgData name="Achar, Sid" userId="88c6eb66-029e-448d-9af0-b651d8e40665" providerId="ADAL" clId="{B67F58DE-E74C-914B-BBD2-B38B1A3DBC68}" dt="2023-04-29T13:23:46.762" v="3052" actId="164"/>
          <ac:grpSpMkLst>
            <pc:docMk/>
            <pc:sldMk cId="4189711041" sldId="275"/>
            <ac:grpSpMk id="21" creationId="{4042913F-3F77-29E6-1A0A-D7ED5502A223}"/>
          </ac:grpSpMkLst>
        </pc:grp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5" creationId="{6C2C152D-3BE7-D337-D99E-188FC915B601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7" creationId="{E516BDA3-3BFE-0A67-F43F-6B8BDCD677FA}"/>
          </ac:picMkLst>
        </pc:picChg>
        <pc:picChg chg="add mod">
          <ac:chgData name="Achar, Sid" userId="88c6eb66-029e-448d-9af0-b651d8e40665" providerId="ADAL" clId="{B67F58DE-E74C-914B-BBD2-B38B1A3DBC68}" dt="2023-04-29T13:18:46.637" v="2997" actId="164"/>
          <ac:picMkLst>
            <pc:docMk/>
            <pc:sldMk cId="4189711041" sldId="275"/>
            <ac:picMk id="9" creationId="{0A843C31-CBED-8473-38E1-CAFCF85630D4}"/>
          </ac:picMkLst>
        </pc:picChg>
      </pc:sldChg>
      <pc:sldChg chg="addSp delSp modSp new mod">
        <pc:chgData name="Achar, Sid" userId="88c6eb66-029e-448d-9af0-b651d8e40665" providerId="ADAL" clId="{B67F58DE-E74C-914B-BBD2-B38B1A3DBC68}" dt="2023-05-01T23:36:56.875" v="3210" actId="164"/>
        <pc:sldMkLst>
          <pc:docMk/>
          <pc:sldMk cId="10300409" sldId="276"/>
        </pc:sldMkLst>
        <pc:spChg chg="del">
          <ac:chgData name="Achar, Sid" userId="88c6eb66-029e-448d-9af0-b651d8e40665" providerId="ADAL" clId="{B67F58DE-E74C-914B-BBD2-B38B1A3DBC68}" dt="2023-05-01T23:25:47.856" v="3142" actId="478"/>
          <ac:spMkLst>
            <pc:docMk/>
            <pc:sldMk cId="10300409" sldId="276"/>
            <ac:spMk id="2" creationId="{07F33B4F-2DD6-3B8F-E92B-E1D0706F714C}"/>
          </ac:spMkLst>
        </pc:spChg>
        <pc:spChg chg="del">
          <ac:chgData name="Achar, Sid" userId="88c6eb66-029e-448d-9af0-b651d8e40665" providerId="ADAL" clId="{B67F58DE-E74C-914B-BBD2-B38B1A3DBC68}" dt="2023-05-01T23:25:47.856" v="3142" actId="478"/>
          <ac:spMkLst>
            <pc:docMk/>
            <pc:sldMk cId="10300409" sldId="276"/>
            <ac:spMk id="3" creationId="{A9F4825A-D376-DFD0-91F9-698F6F24B359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4" creationId="{783F3E0C-399A-3E09-7B7F-65C11C9ABEE5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5" creationId="{A794E540-E32B-1F4D-FAD9-AD862A1766C3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6" creationId="{26EEBCB2-C70A-5E1C-EA56-4F4A592653B1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7" creationId="{0B1DA81B-3172-6268-DB02-566443FA0428}"/>
          </ac:spMkLst>
        </pc:spChg>
        <pc:spChg chg="add mod">
          <ac:chgData name="Achar, Sid" userId="88c6eb66-029e-448d-9af0-b651d8e40665" providerId="ADAL" clId="{B67F58DE-E74C-914B-BBD2-B38B1A3DBC68}" dt="2023-05-01T23:36:56.875" v="3210" actId="164"/>
          <ac:spMkLst>
            <pc:docMk/>
            <pc:sldMk cId="10300409" sldId="276"/>
            <ac:spMk id="18" creationId="{CAC7DA38-D28E-36EB-2A23-56DA107FECCC}"/>
          </ac:spMkLst>
        </pc:spChg>
        <pc:grpChg chg="add mod">
          <ac:chgData name="Achar, Sid" userId="88c6eb66-029e-448d-9af0-b651d8e40665" providerId="ADAL" clId="{B67F58DE-E74C-914B-BBD2-B38B1A3DBC68}" dt="2023-05-01T23:36:56.875" v="3210" actId="164"/>
          <ac:grpSpMkLst>
            <pc:docMk/>
            <pc:sldMk cId="10300409" sldId="276"/>
            <ac:grpSpMk id="19" creationId="{C69B5DBF-45F0-31A9-35EB-A52797AE8CFA}"/>
          </ac:grpSpMkLst>
        </pc:grpChg>
        <pc:picChg chg="add del mod">
          <ac:chgData name="Achar, Sid" userId="88c6eb66-029e-448d-9af0-b651d8e40665" providerId="ADAL" clId="{B67F58DE-E74C-914B-BBD2-B38B1A3DBC68}" dt="2023-05-01T23:29:07.691" v="3164" actId="478"/>
          <ac:picMkLst>
            <pc:docMk/>
            <pc:sldMk cId="10300409" sldId="276"/>
            <ac:picMk id="5" creationId="{16B4A321-419B-48F3-C27E-E3456F5BD17A}"/>
          </ac:picMkLst>
        </pc:picChg>
        <pc:picChg chg="add del mod">
          <ac:chgData name="Achar, Sid" userId="88c6eb66-029e-448d-9af0-b651d8e40665" providerId="ADAL" clId="{B67F58DE-E74C-914B-BBD2-B38B1A3DBC68}" dt="2023-05-01T23:29:07.691" v="3164" actId="478"/>
          <ac:picMkLst>
            <pc:docMk/>
            <pc:sldMk cId="10300409" sldId="276"/>
            <ac:picMk id="7" creationId="{520C0040-1D98-B13C-3CD4-C0CC6DCF3DAB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9" creationId="{1ACCB802-67E4-53DB-32E6-3D38AE98E83A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1" creationId="{EC4A98E4-5D0B-CB68-9B20-DCA5BE8CAE1F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2" creationId="{8BADA01E-94EA-5E5D-0614-6039CF92CB94}"/>
          </ac:picMkLst>
        </pc:picChg>
        <pc:picChg chg="add mod">
          <ac:chgData name="Achar, Sid" userId="88c6eb66-029e-448d-9af0-b651d8e40665" providerId="ADAL" clId="{B67F58DE-E74C-914B-BBD2-B38B1A3DBC68}" dt="2023-05-01T23:36:56.875" v="3210" actId="164"/>
          <ac:picMkLst>
            <pc:docMk/>
            <pc:sldMk cId="10300409" sldId="276"/>
            <ac:picMk id="13" creationId="{9FE3F7B7-4C12-17F1-2F06-2B6185CCDEB3}"/>
          </ac:picMkLst>
        </pc:pic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16:28.706" v="1854"/>
        <pc:sldMasterMkLst>
          <pc:docMk/>
          <pc:sldMasterMk cId="2811623865" sldId="2147483660"/>
        </pc:sldMasterMkLst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16:28.706" v="1854"/>
          <ac:spMkLst>
            <pc:docMk/>
            <pc:sldMasterMk cId="2811623865" sldId="2147483660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933109414" sldId="214748366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933109414" sldId="2147483661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434459779" sldId="2147483663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434459779" sldId="214748366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424248976" sldId="2147483664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424248976" sldId="2147483664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1228878803" sldId="2147483665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1228878803" sldId="2147483665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2502576163" sldId="2147483668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2502576163" sldId="2147483668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746688001" sldId="2147483669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746688001" sldId="2147483669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16:28.706" v="1854"/>
          <pc:sldLayoutMkLst>
            <pc:docMk/>
            <pc:sldMasterMk cId="2811623865" sldId="2147483660"/>
            <pc:sldLayoutMk cId="3767940665" sldId="2147483671"/>
          </pc:sldLayoutMkLst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16:28.706" v="1854"/>
            <ac:spMkLst>
              <pc:docMk/>
              <pc:sldMasterMk cId="2811623865" sldId="2147483660"/>
              <pc:sldLayoutMk cId="376794066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Achar, Sid" userId="88c6eb66-029e-448d-9af0-b651d8e40665" providerId="ADAL" clId="{B67F58DE-E74C-914B-BBD2-B38B1A3DBC68}" dt="2023-04-18T18:30:00.605" v="1961"/>
        <pc:sldMasterMkLst>
          <pc:docMk/>
          <pc:sldMasterMk cId="409723290" sldId="2147483672"/>
        </pc:sldMasterMkLst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2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3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4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5" creationId="{00000000-0000-0000-0000-000000000000}"/>
          </ac:spMkLst>
        </pc:spChg>
        <pc:spChg chg="mod">
          <ac:chgData name="Achar, Sid" userId="88c6eb66-029e-448d-9af0-b651d8e40665" providerId="ADAL" clId="{B67F58DE-E74C-914B-BBD2-B38B1A3DBC68}" dt="2023-04-18T18:30:00.605" v="1961"/>
          <ac:spMkLst>
            <pc:docMk/>
            <pc:sldMasterMk cId="409723290" sldId="2147483672"/>
            <ac:spMk id="6" creationId="{00000000-0000-0000-0000-000000000000}"/>
          </ac:spMkLst>
        </pc:sp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592138919" sldId="214748367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592138919" sldId="2147483673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4016882849" sldId="2147483675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4016882849" sldId="2147483675"/>
              <ac:spMk id="3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39583070" sldId="2147483676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39583070" sldId="2147483676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956664911" sldId="2147483677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4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5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956664911" sldId="2147483677"/>
              <ac:spMk id="6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1625536950" sldId="2147483680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1625536950" sldId="2147483680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637809536" sldId="2147483681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3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637809536" sldId="2147483681"/>
              <ac:spMk id="4" creationId="{00000000-0000-0000-0000-000000000000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8T18:30:00.605" v="1961"/>
          <pc:sldLayoutMkLst>
            <pc:docMk/>
            <pc:sldMasterMk cId="409723290" sldId="2147483672"/>
            <pc:sldLayoutMk cId="3744063408" sldId="2147483683"/>
          </pc:sldLayoutMkLst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2" creationId="{00000000-0000-0000-0000-000000000000}"/>
            </ac:spMkLst>
          </pc:spChg>
          <pc:spChg chg="mod">
            <ac:chgData name="Achar, Sid" userId="88c6eb66-029e-448d-9af0-b651d8e40665" providerId="ADAL" clId="{B67F58DE-E74C-914B-BBD2-B38B1A3DBC68}" dt="2023-04-18T18:30:00.605" v="1961"/>
            <ac:spMkLst>
              <pc:docMk/>
              <pc:sldMasterMk cId="409723290" sldId="2147483672"/>
              <pc:sldLayoutMk cId="374406340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1143000"/>
            <a:ext cx="509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3000"/>
            <a:ext cx="5092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803" y="1571308"/>
            <a:ext cx="11884819" cy="3342640"/>
          </a:xfrm>
        </p:spPr>
        <p:txBody>
          <a:bodyPr anchor="b"/>
          <a:lstStyle>
            <a:lvl1pPr algn="ctr"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803" y="5042853"/>
            <a:ext cx="11884819" cy="2318067"/>
          </a:xfrm>
        </p:spPr>
        <p:txBody>
          <a:bodyPr/>
          <a:lstStyle>
            <a:lvl1pPr marL="0" indent="0" algn="ctr">
              <a:buNone/>
              <a:defRPr sz="3119"/>
            </a:lvl1pPr>
            <a:lvl2pPr marL="594223" indent="0" algn="ctr">
              <a:buNone/>
              <a:defRPr sz="2599"/>
            </a:lvl2pPr>
            <a:lvl3pPr marL="1188446" indent="0" algn="ctr">
              <a:buNone/>
              <a:defRPr sz="2339"/>
            </a:lvl3pPr>
            <a:lvl4pPr marL="1782669" indent="0" algn="ctr">
              <a:buNone/>
              <a:defRPr sz="2080"/>
            </a:lvl4pPr>
            <a:lvl5pPr marL="2376891" indent="0" algn="ctr">
              <a:buNone/>
              <a:defRPr sz="2080"/>
            </a:lvl5pPr>
            <a:lvl6pPr marL="2971114" indent="0" algn="ctr">
              <a:buNone/>
              <a:defRPr sz="2080"/>
            </a:lvl6pPr>
            <a:lvl7pPr marL="3565337" indent="0" algn="ctr">
              <a:buNone/>
              <a:defRPr sz="2080"/>
            </a:lvl7pPr>
            <a:lvl8pPr marL="4159560" indent="0" algn="ctr">
              <a:buNone/>
              <a:defRPr sz="2080"/>
            </a:lvl8pPr>
            <a:lvl9pPr marL="4753783" indent="0" algn="ctr">
              <a:buNone/>
              <a:defRPr sz="20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40098" y="511175"/>
            <a:ext cx="341688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442" y="511175"/>
            <a:ext cx="1005257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88" y="2393634"/>
            <a:ext cx="13667542" cy="3993832"/>
          </a:xfrm>
        </p:spPr>
        <p:txBody>
          <a:bodyPr anchor="b"/>
          <a:lstStyle>
            <a:lvl1pPr>
              <a:defRPr sz="7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88" y="6425249"/>
            <a:ext cx="13667542" cy="2100262"/>
          </a:xfrm>
        </p:spPr>
        <p:txBody>
          <a:bodyPr/>
          <a:lstStyle>
            <a:lvl1pPr marL="0" indent="0">
              <a:buNone/>
              <a:defRPr sz="3119">
                <a:solidFill>
                  <a:schemeClr val="tx1">
                    <a:tint val="75000"/>
                  </a:schemeClr>
                </a:solidFill>
              </a:defRPr>
            </a:lvl1pPr>
            <a:lvl2pPr marL="594223" indent="0">
              <a:buNone/>
              <a:defRPr sz="2599">
                <a:solidFill>
                  <a:schemeClr val="tx1">
                    <a:tint val="75000"/>
                  </a:schemeClr>
                </a:solidFill>
              </a:defRPr>
            </a:lvl2pPr>
            <a:lvl3pPr marL="1188446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3pPr>
            <a:lvl4pPr marL="1782669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4pPr>
            <a:lvl5pPr marL="2376891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5pPr>
            <a:lvl6pPr marL="297111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6pPr>
            <a:lvl7pPr marL="3565337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7pPr>
            <a:lvl8pPr marL="415956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8pPr>
            <a:lvl9pPr marL="4753783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44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2252" y="2555875"/>
            <a:ext cx="673473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5" y="511176"/>
            <a:ext cx="1366754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06" y="2353628"/>
            <a:ext cx="6703780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506" y="3507105"/>
            <a:ext cx="6703780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22252" y="2353628"/>
            <a:ext cx="6736795" cy="1153477"/>
          </a:xfrm>
        </p:spPr>
        <p:txBody>
          <a:bodyPr anchor="b"/>
          <a:lstStyle>
            <a:lvl1pPr marL="0" indent="0">
              <a:buNone/>
              <a:defRPr sz="3119" b="1"/>
            </a:lvl1pPr>
            <a:lvl2pPr marL="594223" indent="0">
              <a:buNone/>
              <a:defRPr sz="2599" b="1"/>
            </a:lvl2pPr>
            <a:lvl3pPr marL="1188446" indent="0">
              <a:buNone/>
              <a:defRPr sz="2339" b="1"/>
            </a:lvl3pPr>
            <a:lvl4pPr marL="1782669" indent="0">
              <a:buNone/>
              <a:defRPr sz="2080" b="1"/>
            </a:lvl4pPr>
            <a:lvl5pPr marL="2376891" indent="0">
              <a:buNone/>
              <a:defRPr sz="2080" b="1"/>
            </a:lvl5pPr>
            <a:lvl6pPr marL="2971114" indent="0">
              <a:buNone/>
              <a:defRPr sz="2080" b="1"/>
            </a:lvl6pPr>
            <a:lvl7pPr marL="3565337" indent="0">
              <a:buNone/>
              <a:defRPr sz="2080" b="1"/>
            </a:lvl7pPr>
            <a:lvl8pPr marL="4159560" indent="0">
              <a:buNone/>
              <a:defRPr sz="2080" b="1"/>
            </a:lvl8pPr>
            <a:lvl9pPr marL="4753783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22252" y="3507105"/>
            <a:ext cx="6736795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794" y="1382396"/>
            <a:ext cx="8022253" cy="6823075"/>
          </a:xfrm>
        </p:spPr>
        <p:txBody>
          <a:bodyPr/>
          <a:lstStyle>
            <a:lvl1pPr>
              <a:defRPr sz="4159"/>
            </a:lvl1pPr>
            <a:lvl2pPr>
              <a:defRPr sz="3639"/>
            </a:lvl2pPr>
            <a:lvl3pPr>
              <a:defRPr sz="3119"/>
            </a:lvl3pPr>
            <a:lvl4pPr>
              <a:defRPr sz="2599"/>
            </a:lvl4pPr>
            <a:lvl5pPr>
              <a:defRPr sz="2599"/>
            </a:lvl5pPr>
            <a:lvl6pPr>
              <a:defRPr sz="2599"/>
            </a:lvl6pPr>
            <a:lvl7pPr>
              <a:defRPr sz="2599"/>
            </a:lvl7pPr>
            <a:lvl8pPr>
              <a:defRPr sz="2599"/>
            </a:lvl8pPr>
            <a:lvl9pPr>
              <a:defRPr sz="2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06" y="640080"/>
            <a:ext cx="5110884" cy="2240280"/>
          </a:xfrm>
        </p:spPr>
        <p:txBody>
          <a:bodyPr anchor="b"/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6794" y="1382396"/>
            <a:ext cx="8022253" cy="6823075"/>
          </a:xfrm>
        </p:spPr>
        <p:txBody>
          <a:bodyPr anchor="t"/>
          <a:lstStyle>
            <a:lvl1pPr marL="0" indent="0">
              <a:buNone/>
              <a:defRPr sz="4159"/>
            </a:lvl1pPr>
            <a:lvl2pPr marL="594223" indent="0">
              <a:buNone/>
              <a:defRPr sz="3639"/>
            </a:lvl2pPr>
            <a:lvl3pPr marL="1188446" indent="0">
              <a:buNone/>
              <a:defRPr sz="3119"/>
            </a:lvl3pPr>
            <a:lvl4pPr marL="1782669" indent="0">
              <a:buNone/>
              <a:defRPr sz="2599"/>
            </a:lvl4pPr>
            <a:lvl5pPr marL="2376891" indent="0">
              <a:buNone/>
              <a:defRPr sz="2599"/>
            </a:lvl5pPr>
            <a:lvl6pPr marL="2971114" indent="0">
              <a:buNone/>
              <a:defRPr sz="2599"/>
            </a:lvl6pPr>
            <a:lvl7pPr marL="3565337" indent="0">
              <a:buNone/>
              <a:defRPr sz="2599"/>
            </a:lvl7pPr>
            <a:lvl8pPr marL="4159560" indent="0">
              <a:buNone/>
              <a:defRPr sz="2599"/>
            </a:lvl8pPr>
            <a:lvl9pPr marL="4753783" indent="0">
              <a:buNone/>
              <a:defRPr sz="25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506" y="2880360"/>
            <a:ext cx="5110884" cy="5336223"/>
          </a:xfrm>
        </p:spPr>
        <p:txBody>
          <a:bodyPr/>
          <a:lstStyle>
            <a:lvl1pPr marL="0" indent="0">
              <a:buNone/>
              <a:defRPr sz="2080"/>
            </a:lvl1pPr>
            <a:lvl2pPr marL="594223" indent="0">
              <a:buNone/>
              <a:defRPr sz="1820"/>
            </a:lvl2pPr>
            <a:lvl3pPr marL="1188446" indent="0">
              <a:buNone/>
              <a:defRPr sz="1560"/>
            </a:lvl3pPr>
            <a:lvl4pPr marL="1782669" indent="0">
              <a:buNone/>
              <a:defRPr sz="1300"/>
            </a:lvl4pPr>
            <a:lvl5pPr marL="2376891" indent="0">
              <a:buNone/>
              <a:defRPr sz="1300"/>
            </a:lvl5pPr>
            <a:lvl6pPr marL="2971114" indent="0">
              <a:buNone/>
              <a:defRPr sz="1300"/>
            </a:lvl6pPr>
            <a:lvl7pPr marL="3565337" indent="0">
              <a:buNone/>
              <a:defRPr sz="1300"/>
            </a:lvl7pPr>
            <a:lvl8pPr marL="4159560" indent="0">
              <a:buNone/>
              <a:defRPr sz="1300"/>
            </a:lvl8pPr>
            <a:lvl9pPr marL="475378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442" y="511176"/>
            <a:ext cx="1366754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442" y="2555875"/>
            <a:ext cx="1366754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442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9129" y="8898891"/>
            <a:ext cx="534816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1537" y="8898891"/>
            <a:ext cx="356544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88446" rtl="0" eaLnBrk="1" latinLnBrk="0" hangingPunct="1">
        <a:lnSpc>
          <a:spcPct val="90000"/>
        </a:lnSpc>
        <a:spcBef>
          <a:spcPct val="0"/>
        </a:spcBef>
        <a:buNone/>
        <a:defRPr sz="5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11" indent="-297111" algn="l" defTabSz="1188446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9133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5557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9780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4003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8226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62448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6671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50894" indent="-297111" algn="l" defTabSz="1188446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422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8446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2669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6891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71114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5337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9560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53783" algn="l" defTabSz="1188446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1826144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3433493" y="460208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2920EE3-3BE6-F16C-9140-5A76812E6E5A}"/>
              </a:ext>
            </a:extLst>
          </p:cNvPr>
          <p:cNvGrpSpPr/>
          <p:nvPr/>
        </p:nvGrpSpPr>
        <p:grpSpPr>
          <a:xfrm>
            <a:off x="3210797" y="214313"/>
            <a:ext cx="9424829" cy="9218502"/>
            <a:chOff x="3210797" y="214313"/>
            <a:chExt cx="9424829" cy="921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3210797" y="214313"/>
              <a:ext cx="9424829" cy="9218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2454" y="523234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570" y="3755123"/>
              <a:ext cx="5371576" cy="542996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3308165" y="5232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3304313" y="354593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7620375" y="354593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577AE08-72F0-FD14-80C1-CAC00DC8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2028" y="3857108"/>
              <a:ext cx="2959492" cy="26794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23E420-B6B7-D872-75D8-B20DFF23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028" y="6740379"/>
              <a:ext cx="2972199" cy="26794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85656F-7CE6-BDD3-FF32-5192AC1CE9EF}"/>
                </a:ext>
              </a:extLst>
            </p:cNvPr>
            <p:cNvSpPr txBox="1"/>
            <p:nvPr/>
          </p:nvSpPr>
          <p:spPr>
            <a:xfrm>
              <a:off x="4494985" y="6564888"/>
              <a:ext cx="1387679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C13A59-0D9B-8965-E280-DD1046F52D88}"/>
                </a:ext>
              </a:extLst>
            </p:cNvPr>
            <p:cNvSpPr txBox="1"/>
            <p:nvPr/>
          </p:nvSpPr>
          <p:spPr>
            <a:xfrm>
              <a:off x="4494985" y="3566610"/>
              <a:ext cx="1387679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CDADBB5-F4E5-B1FA-BA66-C15964C33BD7}"/>
              </a:ext>
            </a:extLst>
          </p:cNvPr>
          <p:cNvSpPr/>
          <p:nvPr/>
        </p:nvSpPr>
        <p:spPr>
          <a:xfrm>
            <a:off x="1828802" y="0"/>
            <a:ext cx="11916363" cy="7401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BE657-8392-0284-A59D-295520ED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56" y="3516569"/>
            <a:ext cx="3118230" cy="3071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082F9C-F870-0B42-2D74-ABA1FF64AAFF}"/>
              </a:ext>
            </a:extLst>
          </p:cNvPr>
          <p:cNvGrpSpPr>
            <a:grpSpLocks noChangeAspect="1"/>
          </p:cNvGrpSpPr>
          <p:nvPr/>
        </p:nvGrpSpPr>
        <p:grpSpPr>
          <a:xfrm>
            <a:off x="2159733" y="766258"/>
            <a:ext cx="3906677" cy="2176033"/>
            <a:chOff x="378874" y="297344"/>
            <a:chExt cx="5940392" cy="33088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12BECA-EA2A-C525-ECE1-BDF72A3B7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38" t="25223" r="4126" b="24035"/>
            <a:stretch/>
          </p:blipFill>
          <p:spPr>
            <a:xfrm>
              <a:off x="378874" y="297344"/>
              <a:ext cx="5940392" cy="330881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342991-FE92-3964-9A1D-75F6CA19A16B}"/>
                </a:ext>
              </a:extLst>
            </p:cNvPr>
            <p:cNvSpPr/>
            <p:nvPr/>
          </p:nvSpPr>
          <p:spPr>
            <a:xfrm>
              <a:off x="3932728" y="2727015"/>
              <a:ext cx="182880" cy="182880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 w="91440" h="91440"/>
              <a:bevelB w="91440" h="9144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E9A125A3-BF79-0534-9135-3AAD340F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88" y="292128"/>
            <a:ext cx="7290022" cy="312429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362DE66D-0E25-79D0-DF10-1C77900D9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88" y="3527812"/>
            <a:ext cx="7290022" cy="31242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8523C1-641D-CCB6-C0DF-A041AF737D1F}"/>
              </a:ext>
            </a:extLst>
          </p:cNvPr>
          <p:cNvSpPr txBox="1"/>
          <p:nvPr/>
        </p:nvSpPr>
        <p:spPr>
          <a:xfrm>
            <a:off x="8839425" y="322108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(u24C)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AA74A7-FF13-9926-1CE0-82D35C4FD0F3}"/>
              </a:ext>
            </a:extLst>
          </p:cNvPr>
          <p:cNvSpPr txBox="1"/>
          <p:nvPr/>
        </p:nvSpPr>
        <p:spPr>
          <a:xfrm>
            <a:off x="8824435" y="3551983"/>
            <a:ext cx="19355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DeepCDP (c24C)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A83C3D-F8FD-9F7C-E303-AB1C3C92D114}"/>
              </a:ext>
            </a:extLst>
          </p:cNvPr>
          <p:cNvSpPr txBox="1"/>
          <p:nvPr/>
        </p:nvSpPr>
        <p:spPr>
          <a:xfrm>
            <a:off x="2005378" y="396926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E47AC-C0FF-913A-0340-91809D88B444}"/>
              </a:ext>
            </a:extLst>
          </p:cNvPr>
          <p:cNvSpPr txBox="1"/>
          <p:nvPr/>
        </p:nvSpPr>
        <p:spPr>
          <a:xfrm>
            <a:off x="5975035" y="396926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D756F3-83B7-E4D0-803D-6EF39D1DC2E7}"/>
              </a:ext>
            </a:extLst>
          </p:cNvPr>
          <p:cNvSpPr txBox="1"/>
          <p:nvPr/>
        </p:nvSpPr>
        <p:spPr>
          <a:xfrm>
            <a:off x="5975035" y="3601089"/>
            <a:ext cx="54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9B5DBF-45F0-31A9-35EB-A52797AE8CFA}"/>
              </a:ext>
            </a:extLst>
          </p:cNvPr>
          <p:cNvGrpSpPr/>
          <p:nvPr/>
        </p:nvGrpSpPr>
        <p:grpSpPr>
          <a:xfrm>
            <a:off x="3682684" y="-92560"/>
            <a:ext cx="7615775" cy="9316327"/>
            <a:chOff x="3682684" y="-92560"/>
            <a:chExt cx="7615775" cy="9316327"/>
          </a:xfrm>
        </p:grpSpPr>
        <p:pic>
          <p:nvPicPr>
            <p:cNvPr id="9" name="Picture 8" descr="A picture containing indoor, decorated, colorful&#10;&#10;Description automatically generated">
              <a:extLst>
                <a:ext uri="{FF2B5EF4-FFF2-40B4-BE49-F238E27FC236}">
                  <a16:creationId xmlns:a16="http://schemas.microsoft.com/office/drawing/2014/main" id="{1ACCB802-67E4-53DB-32E6-3D38AE98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2265" y="-92560"/>
              <a:ext cx="4075467" cy="3056601"/>
            </a:xfrm>
            <a:prstGeom prst="rect">
              <a:avLst/>
            </a:prstGeom>
          </p:spPr>
        </p:pic>
        <p:pic>
          <p:nvPicPr>
            <p:cNvPr id="11" name="Picture 10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EC4A98E4-5D0B-CB68-9B20-DCA5BE8C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7732" y="457441"/>
              <a:ext cx="2890727" cy="2168046"/>
            </a:xfrm>
            <a:prstGeom prst="rect">
              <a:avLst/>
            </a:prstGeom>
          </p:spPr>
        </p:pic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8BADA01E-94EA-5E5D-0614-6039CF92C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437" y="2863788"/>
              <a:ext cx="7290022" cy="312429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9FE3F7B7-4C12-17F1-2F06-2B6185CC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437" y="6099472"/>
              <a:ext cx="7290022" cy="31242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F3E0C-399A-3E09-7B7F-65C11C9ABEE5}"/>
                </a:ext>
              </a:extLst>
            </p:cNvPr>
            <p:cNvSpPr txBox="1"/>
            <p:nvPr/>
          </p:nvSpPr>
          <p:spPr>
            <a:xfrm>
              <a:off x="6547074" y="2893768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94E540-E32B-1F4D-FAD9-AD862A1766C3}"/>
                </a:ext>
              </a:extLst>
            </p:cNvPr>
            <p:cNvSpPr txBox="1"/>
            <p:nvPr/>
          </p:nvSpPr>
          <p:spPr>
            <a:xfrm>
              <a:off x="6532084" y="6123643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EEBCB2-C70A-5E1C-EA56-4F4A592653B1}"/>
                </a:ext>
              </a:extLst>
            </p:cNvPr>
            <p:cNvSpPr txBox="1"/>
            <p:nvPr/>
          </p:nvSpPr>
          <p:spPr>
            <a:xfrm>
              <a:off x="3682684" y="2968586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DA81B-3172-6268-DB02-566443FA0428}"/>
                </a:ext>
              </a:extLst>
            </p:cNvPr>
            <p:cNvSpPr txBox="1"/>
            <p:nvPr/>
          </p:nvSpPr>
          <p:spPr>
            <a:xfrm>
              <a:off x="3682684" y="6172749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C7DA38-D28E-36EB-2A23-56DA107FECCC}"/>
                </a:ext>
              </a:extLst>
            </p:cNvPr>
            <p:cNvSpPr txBox="1"/>
            <p:nvPr/>
          </p:nvSpPr>
          <p:spPr>
            <a:xfrm>
              <a:off x="3682684" y="45744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1828802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8" y="247098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8" y="4399723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1FD8228-E17D-D77F-86BD-2BB6FB11D520}"/>
              </a:ext>
            </a:extLst>
          </p:cNvPr>
          <p:cNvGrpSpPr/>
          <p:nvPr/>
        </p:nvGrpSpPr>
        <p:grpSpPr>
          <a:xfrm>
            <a:off x="1849130" y="0"/>
            <a:ext cx="12652918" cy="9601200"/>
            <a:chOff x="1849130" y="0"/>
            <a:chExt cx="12652918" cy="960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2F93-A4B5-0205-FB6C-3BC7B38761FF}"/>
                </a:ext>
              </a:extLst>
            </p:cNvPr>
            <p:cNvSpPr/>
            <p:nvPr/>
          </p:nvSpPr>
          <p:spPr>
            <a:xfrm>
              <a:off x="2053476" y="0"/>
              <a:ext cx="12448572" cy="960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41610A-B8DD-4132-7688-46CD8979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1995" y="1174750"/>
              <a:ext cx="3429000" cy="3568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3D76D-6C54-E1A9-81FF-267DF503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864" y="1117600"/>
              <a:ext cx="3365500" cy="368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A0712-FB7C-7284-8570-D7E3255A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7928" y="1209831"/>
              <a:ext cx="3129346" cy="368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FA94E-F3E2-A454-43A2-7301865DC979}"/>
                </a:ext>
              </a:extLst>
            </p:cNvPr>
            <p:cNvGrpSpPr/>
            <p:nvPr/>
          </p:nvGrpSpPr>
          <p:grpSpPr>
            <a:xfrm>
              <a:off x="2322743" y="5147144"/>
              <a:ext cx="11647095" cy="4052331"/>
              <a:chOff x="322493" y="5147144"/>
              <a:chExt cx="11647095" cy="4052331"/>
            </a:xfrm>
          </p:grpSpPr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AD162ADC-2C9E-6FF4-BDC0-19D60709B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93" y="5147144"/>
                <a:ext cx="11647095" cy="405233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393165-DA58-EEB2-24CD-4233EEBDCFB7}"/>
                  </a:ext>
                </a:extLst>
              </p:cNvPr>
              <p:cNvSpPr txBox="1"/>
              <p:nvPr/>
            </p:nvSpPr>
            <p:spPr>
              <a:xfrm>
                <a:off x="4385829" y="5222094"/>
                <a:ext cx="292936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DeepCDP (c24C)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3C138D-4CB3-D3A7-3805-7672E9701285}"/>
                </a:ext>
              </a:extLst>
            </p:cNvPr>
            <p:cNvSpPr txBox="1"/>
            <p:nvPr/>
          </p:nvSpPr>
          <p:spPr>
            <a:xfrm>
              <a:off x="6386079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 (c24C)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3096E-02A3-7486-9B52-F5A7DCDECF2F}"/>
                </a:ext>
              </a:extLst>
            </p:cNvPr>
            <p:cNvSpPr txBox="1"/>
            <p:nvPr/>
          </p:nvSpPr>
          <p:spPr>
            <a:xfrm>
              <a:off x="3019931" y="535233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24334-623F-0A01-6325-83E7C05344CB}"/>
                </a:ext>
              </a:extLst>
            </p:cNvPr>
            <p:cNvSpPr txBox="1"/>
            <p:nvPr/>
          </p:nvSpPr>
          <p:spPr>
            <a:xfrm>
              <a:off x="9680965" y="495399"/>
              <a:ext cx="292936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7F3FA1-AAD0-F85A-850B-49876F711C08}"/>
                </a:ext>
              </a:extLst>
            </p:cNvPr>
            <p:cNvSpPr txBox="1"/>
            <p:nvPr/>
          </p:nvSpPr>
          <p:spPr>
            <a:xfrm>
              <a:off x="1849965" y="535233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AFF21A-1594-20C9-57EB-8F5E28A0623E}"/>
                </a:ext>
              </a:extLst>
            </p:cNvPr>
            <p:cNvSpPr txBox="1"/>
            <p:nvPr/>
          </p:nvSpPr>
          <p:spPr>
            <a:xfrm>
              <a:off x="1849130" y="5166898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57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23F469B-F2EE-FB99-3AD9-2E3F07A7A86D}"/>
              </a:ext>
            </a:extLst>
          </p:cNvPr>
          <p:cNvGrpSpPr/>
          <p:nvPr/>
        </p:nvGrpSpPr>
        <p:grpSpPr>
          <a:xfrm>
            <a:off x="2226809" y="542925"/>
            <a:ext cx="11546341" cy="7800975"/>
            <a:chOff x="2226809" y="542925"/>
            <a:chExt cx="11546341" cy="78009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4181FC-32F0-0F21-2A52-8406025E6423}"/>
                </a:ext>
              </a:extLst>
            </p:cNvPr>
            <p:cNvSpPr/>
            <p:nvPr/>
          </p:nvSpPr>
          <p:spPr>
            <a:xfrm>
              <a:off x="2226809" y="542925"/>
              <a:ext cx="11546341" cy="780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BD8759D-C1AD-B3B5-B723-4B1C4EFD0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0" b="8698"/>
            <a:stretch/>
          </p:blipFill>
          <p:spPr>
            <a:xfrm>
              <a:off x="2226809" y="1395127"/>
              <a:ext cx="11392805" cy="681094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6A6FD-FCF3-932F-4262-51647E1CE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8655" y="248836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83A5FC-617E-3CB2-12D7-22977E4A2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961" y="229599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B4404D-18B6-7E74-2D33-15AAB5A8F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9532" y="274819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E491B-717C-4D03-58F8-4BADC3A330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761" y="2428407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34A3EF-F4CD-5018-0AC2-72D3DA75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2711" y="3222886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1A2F63-A244-1B24-BED6-3C21C32C6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4844" y="390743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636822-84EF-AC55-090B-229C130D4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9256" y="310171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15284A-4B9D-9096-AA84-5A15D9B9E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13826" y="3521439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AD6CA-C73B-8B1F-073D-8CC34E102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9819" y="4463320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0767CE-1D53-0277-2568-40EE04882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4994" y="447081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458E60-D3BC-1054-D403-DA3A38A62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7075" y="4549513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7BEA31-4600-9737-9883-196BEE4AB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634" y="4324664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/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90C2C2-DA5A-D18A-2607-3C8AEABD4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164" y="2488367"/>
                  <a:ext cx="496482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/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5C7B-FAC6-68EB-C78C-4E9DBE481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893" y="2795666"/>
                  <a:ext cx="505971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/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EE2F84-EEF8-9BF2-685A-1F4E346E5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363" y="2327449"/>
                  <a:ext cx="505971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/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475342-DAC6-AA72-9DEE-4E5C05C2F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994" y="2538069"/>
                  <a:ext cx="505971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9756" r="-243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/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1C6FA6-EC89-8F2E-BD2B-B46219FFB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185" y="3276400"/>
                  <a:ext cx="5059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9756" r="-7317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/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C4B088-82E9-2E4E-344A-175266AFC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138" y="3150033"/>
                  <a:ext cx="505971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9756" r="-4878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/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EF64EFF-96B4-C413-F4F2-366BDB1E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726" y="3572332"/>
                  <a:ext cx="497957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10000" r="-5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/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DAD8EC-593C-2D1F-1B71-37F4A7E58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17" y="3950439"/>
                  <a:ext cx="505971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750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/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A94ADF-3E6F-9BB0-55A7-FDC538615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498" y="4400262"/>
                  <a:ext cx="66960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434" r="-566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/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ED020A-E4CA-0564-90C9-1AF87E65E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30" y="4591852"/>
                  <a:ext cx="669607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7547" r="-377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/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DC8F45-689D-8275-725B-412130BC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791" y="4532958"/>
                  <a:ext cx="669607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7407" r="-370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/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56169D-FD43-95CB-12F9-4829ED7F8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4731" y="4532958"/>
                  <a:ext cx="669607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7547" r="-5660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819422-9118-169E-618F-6B6AB546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7556" y="3352176"/>
              <a:ext cx="1210455" cy="1210455"/>
            </a:xfrm>
            <a:prstGeom prst="ellipse">
              <a:avLst/>
            </a:prstGeom>
            <a:solidFill>
              <a:srgbClr val="94CE94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8812FE-88CF-6676-6CCA-E8CFB105C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94403" y="3590145"/>
              <a:ext cx="734519" cy="734519"/>
            </a:xfrm>
            <a:prstGeom prst="ellipse">
              <a:avLst/>
            </a:prstGeom>
            <a:solidFill>
              <a:srgbClr val="7030A0">
                <a:alpha val="47843"/>
              </a:srgb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/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916898-A438-45DB-1784-61B2EA32E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425" y="3642476"/>
                  <a:ext cx="505971" cy="492443"/>
                </a:xfrm>
                <a:prstGeom prst="rect">
                  <a:avLst/>
                </a:prstGeom>
                <a:blipFill>
                  <a:blip r:embed="rId15"/>
                  <a:stretch>
                    <a:fillRect l="-7317" r="-731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/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r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4000" b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4000" b="0" i="0" smtClean="0">
                                    <a:latin typeface="Cambria Math" panose="02040503050406030204" pitchFamily="18" charset="0"/>
                                    <a:ea typeface="DEJAVU SANS" panose="020B0603030804020204" pitchFamily="34" charset="0"/>
                                    <a:cs typeface="DEJAVU SANS" panose="020B0603030804020204" pitchFamily="34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sz="4000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918AA33-80B9-C642-4367-697405B0C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230" y="1395126"/>
                  <a:ext cx="1210454" cy="708079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2F01F5-1794-4F24-5798-4BDEC165ED78}"/>
                </a:ext>
              </a:extLst>
            </p:cNvPr>
            <p:cNvCxnSpPr>
              <a:stCxn id="33" idx="2"/>
              <a:endCxn id="32" idx="0"/>
            </p:cNvCxnSpPr>
            <p:nvPr/>
          </p:nvCxnSpPr>
          <p:spPr>
            <a:xfrm>
              <a:off x="5002457" y="2103205"/>
              <a:ext cx="260327" cy="1248971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42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2913F-3F77-29E6-1A0A-D7ED5502A223}"/>
              </a:ext>
            </a:extLst>
          </p:cNvPr>
          <p:cNvGrpSpPr/>
          <p:nvPr/>
        </p:nvGrpSpPr>
        <p:grpSpPr>
          <a:xfrm>
            <a:off x="500063" y="1685925"/>
            <a:ext cx="14701837" cy="4557713"/>
            <a:chOff x="500063" y="1685925"/>
            <a:chExt cx="14701837" cy="45577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523F34-D3B9-0785-8DC5-C330C058E4C4}"/>
                </a:ext>
              </a:extLst>
            </p:cNvPr>
            <p:cNvSpPr/>
            <p:nvPr/>
          </p:nvSpPr>
          <p:spPr>
            <a:xfrm>
              <a:off x="500063" y="1685925"/>
              <a:ext cx="14701837" cy="4557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27BC61-C152-5961-67B5-A13C7D47CF8C}"/>
                </a:ext>
              </a:extLst>
            </p:cNvPr>
            <p:cNvGrpSpPr/>
            <p:nvPr/>
          </p:nvGrpSpPr>
          <p:grpSpPr>
            <a:xfrm>
              <a:off x="1256894" y="1685925"/>
              <a:ext cx="13632636" cy="3829050"/>
              <a:chOff x="371069" y="971550"/>
              <a:chExt cx="13632636" cy="3829050"/>
            </a:xfrm>
          </p:grpSpPr>
          <p:pic>
            <p:nvPicPr>
              <p:cNvPr id="5" name="Picture 4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6C2C152D-3BE7-D337-D99E-188FC915B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34687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E516BDA3-3BFE-0A67-F43F-6B8BDCD6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8305" y="971550"/>
                <a:ext cx="5105400" cy="3829050"/>
              </a:xfrm>
              <a:prstGeom prst="rect">
                <a:avLst/>
              </a:prstGeom>
            </p:spPr>
          </p:pic>
          <p:pic>
            <p:nvPicPr>
              <p:cNvPr id="9" name="Picture 8" descr="A close-up of a game board&#10;&#10;Description automatically generated with low confidence">
                <a:extLst>
                  <a:ext uri="{FF2B5EF4-FFF2-40B4-BE49-F238E27FC236}">
                    <a16:creationId xmlns:a16="http://schemas.microsoft.com/office/drawing/2014/main" id="{0A843C31-CBED-8473-38E1-CAFCF8563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69" y="971550"/>
                <a:ext cx="5105400" cy="382905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0BECE6-4ECE-C561-1E19-577A39537884}"/>
                </a:ext>
              </a:extLst>
            </p:cNvPr>
            <p:cNvSpPr txBox="1"/>
            <p:nvPr/>
          </p:nvSpPr>
          <p:spPr>
            <a:xfrm>
              <a:off x="3535305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B3619F-9C0C-EDE4-C405-F26D4C87E5C2}"/>
                </a:ext>
              </a:extLst>
            </p:cNvPr>
            <p:cNvSpPr txBox="1"/>
            <p:nvPr/>
          </p:nvSpPr>
          <p:spPr>
            <a:xfrm>
              <a:off x="7712027" y="5330309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84156-9532-05E9-ADD5-4B7530C71D74}"/>
                </a:ext>
              </a:extLst>
            </p:cNvPr>
            <p:cNvSpPr txBox="1"/>
            <p:nvPr/>
          </p:nvSpPr>
          <p:spPr>
            <a:xfrm>
              <a:off x="11975645" y="5253365"/>
              <a:ext cx="722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609A42-3267-0CA8-5284-C4939C6F023B}"/>
                </a:ext>
              </a:extLst>
            </p:cNvPr>
            <p:cNvSpPr txBox="1"/>
            <p:nvPr/>
          </p:nvSpPr>
          <p:spPr>
            <a:xfrm>
              <a:off x="3575119" y="3692782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866ACB-A6A5-1586-BF2A-4DD386B4FBC5}"/>
                </a:ext>
              </a:extLst>
            </p:cNvPr>
            <p:cNvSpPr txBox="1"/>
            <p:nvPr/>
          </p:nvSpPr>
          <p:spPr>
            <a:xfrm>
              <a:off x="4064924" y="4480768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3ECE7-98A3-600B-C58B-44CD964B1023}"/>
                </a:ext>
              </a:extLst>
            </p:cNvPr>
            <p:cNvSpPr txBox="1"/>
            <p:nvPr/>
          </p:nvSpPr>
          <p:spPr>
            <a:xfrm>
              <a:off x="7865347" y="3692781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FDA7DB-7F7E-AA4D-E784-E8E425DDA5E3}"/>
                </a:ext>
              </a:extLst>
            </p:cNvPr>
            <p:cNvSpPr txBox="1"/>
            <p:nvPr/>
          </p:nvSpPr>
          <p:spPr>
            <a:xfrm>
              <a:off x="8355789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F2C6E-8960-B908-8BA3-60ED8399C2D4}"/>
                </a:ext>
              </a:extLst>
            </p:cNvPr>
            <p:cNvSpPr txBox="1"/>
            <p:nvPr/>
          </p:nvSpPr>
          <p:spPr>
            <a:xfrm>
              <a:off x="12129602" y="366722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B0F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EDC0EB-D23F-BEFD-4588-A15CAF209062}"/>
                </a:ext>
              </a:extLst>
            </p:cNvPr>
            <p:cNvSpPr txBox="1"/>
            <p:nvPr/>
          </p:nvSpPr>
          <p:spPr>
            <a:xfrm>
              <a:off x="12619407" y="4480767"/>
              <a:ext cx="468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71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F6113C-C50A-749A-DD50-C7539FE4C2E6}"/>
              </a:ext>
            </a:extLst>
          </p:cNvPr>
          <p:cNvGrpSpPr/>
          <p:nvPr/>
        </p:nvGrpSpPr>
        <p:grpSpPr>
          <a:xfrm>
            <a:off x="2549071" y="1330202"/>
            <a:ext cx="6001534" cy="5929745"/>
            <a:chOff x="255051" y="1314157"/>
            <a:chExt cx="6001534" cy="5929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6F982-0E4C-0260-DA8B-6A8766CA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58" y="2559042"/>
              <a:ext cx="5110978" cy="3439976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75CFD1A-3C8A-9FEA-79D5-5A4AD7BAD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59" t="18601" r="16818" b="16904"/>
            <a:stretch/>
          </p:blipFill>
          <p:spPr>
            <a:xfrm rot="15260960">
              <a:off x="290945" y="1278263"/>
              <a:ext cx="5929745" cy="600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0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057342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A73BD-C717-B9C3-40E8-A4DB9EEE4ED6}"/>
              </a:ext>
            </a:extLst>
          </p:cNvPr>
          <p:cNvGrpSpPr/>
          <p:nvPr/>
        </p:nvGrpSpPr>
        <p:grpSpPr>
          <a:xfrm>
            <a:off x="279489" y="231630"/>
            <a:ext cx="15253420" cy="5479622"/>
            <a:chOff x="279489" y="231630"/>
            <a:chExt cx="15253420" cy="54796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34A090-89D4-21EC-865A-D5FE8E36DC39}"/>
                </a:ext>
              </a:extLst>
            </p:cNvPr>
            <p:cNvSpPr/>
            <p:nvPr/>
          </p:nvSpPr>
          <p:spPr>
            <a:xfrm>
              <a:off x="279489" y="231630"/>
              <a:ext cx="15253420" cy="5479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A483C6-5ADC-C4C4-8B16-6B3F4863F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61" y="975234"/>
              <a:ext cx="2105177" cy="2745244"/>
              <a:chOff x="289576" y="1027550"/>
              <a:chExt cx="1672574" cy="218111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D3C14A-4775-56D5-1786-67E5A9E36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739"/>
              <a:stretch/>
            </p:blipFill>
            <p:spPr>
              <a:xfrm>
                <a:off x="289576" y="1663890"/>
                <a:ext cx="1672574" cy="98026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0E619E7-64F9-9FEE-18DE-DB861D25D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77" y="1027550"/>
                <a:ext cx="1646730" cy="218111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/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𝐫</m:t>
                      </m:r>
                    </m:oMath>
                  </a14:m>
                  <a:r>
                    <a:rPr lang="en-US" sz="2800" dirty="0"/>
                    <a:t>, 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C458A7-8B53-D392-2D8F-DD5E4BA3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58" y="3843266"/>
                  <a:ext cx="775898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613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/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065B1-28AB-06E5-E85F-CB4A7272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23" y="3843266"/>
                  <a:ext cx="128447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96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25B03-A25D-2756-CAC5-0C3CFC1C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5"/>
            <a:stretch/>
          </p:blipFill>
          <p:spPr>
            <a:xfrm>
              <a:off x="1113499" y="957860"/>
              <a:ext cx="3956324" cy="2870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890B1B-939F-749A-FB9E-527DF639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6821" y="975234"/>
              <a:ext cx="1400342" cy="273160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/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2E7EDB-A728-41B0-CE8D-1E2453E5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026" y="3843266"/>
                  <a:ext cx="909317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370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/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5D7109-530E-AD9A-404B-2714C7B2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90" y="3843266"/>
                  <a:ext cx="909317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740" r="-232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2B2D8B-4327-5B91-7E5F-EBD403D8D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1424946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6AC98B-4422-3E66-B10E-C1CE0E1ED468}"/>
                </a:ext>
              </a:extLst>
            </p:cNvPr>
            <p:cNvCxnSpPr>
              <a:cxnSpLocks/>
            </p:cNvCxnSpPr>
            <p:nvPr/>
          </p:nvCxnSpPr>
          <p:spPr>
            <a:xfrm>
              <a:off x="5593153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651000-F9BD-95BD-0638-1122971B0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3153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587B2A-0A89-6DF4-3246-029A87C1CD54}"/>
                </a:ext>
              </a:extLst>
            </p:cNvPr>
            <p:cNvGrpSpPr/>
            <p:nvPr/>
          </p:nvGrpSpPr>
          <p:grpSpPr>
            <a:xfrm>
              <a:off x="4322369" y="1089597"/>
              <a:ext cx="1400342" cy="2617247"/>
              <a:chOff x="3989590" y="1124536"/>
              <a:chExt cx="1400342" cy="26172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9EEA063-6457-A5D9-5EA0-5A45446D2339}"/>
                  </a:ext>
                </a:extLst>
              </p:cNvPr>
              <p:cNvSpPr/>
              <p:nvPr/>
            </p:nvSpPr>
            <p:spPr>
              <a:xfrm>
                <a:off x="4239488" y="1124536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4EA815-BAAB-B887-4504-845F61CC579B}"/>
                  </a:ext>
                </a:extLst>
              </p:cNvPr>
              <p:cNvSpPr/>
              <p:nvPr/>
            </p:nvSpPr>
            <p:spPr>
              <a:xfrm>
                <a:off x="4239488" y="2342575"/>
                <a:ext cx="900546" cy="662704"/>
              </a:xfrm>
              <a:prstGeom prst="roundRect">
                <a:avLst/>
              </a:prstGeom>
              <a:solidFill>
                <a:srgbClr val="00B0F0">
                  <a:alpha val="29804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4D2F9B-692C-A402-94B1-EE6979A72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846"/>
              <a:stretch/>
            </p:blipFill>
            <p:spPr>
              <a:xfrm>
                <a:off x="3989590" y="3218563"/>
                <a:ext cx="1400342" cy="52322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469E418-C72B-A7F9-7C2D-DDB3FFA79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334" y="1183653"/>
                    <a:ext cx="90931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556" r="-15278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𝑛𝑙𝑚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99A3827-3C8B-F0AB-5D7A-DAD512A24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256" y="2419424"/>
                    <a:ext cx="9093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4" r="-152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/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2BC7D4-CF06-23EE-2357-3E7060856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78" y="888407"/>
                  <a:ext cx="90931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/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DDDAFF8-700A-C99E-713C-ACE215364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261" y="2098265"/>
                  <a:ext cx="90931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61436D-3443-B81D-CB5E-DBC077966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01014" y="2656363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/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DB743A-C44D-351C-307B-68A27486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697168"/>
                  <a:ext cx="909317" cy="689804"/>
                </a:xfrm>
                <a:prstGeom prst="rect">
                  <a:avLst/>
                </a:prstGeom>
                <a:blipFill>
                  <a:blip r:embed="rId14"/>
                  <a:stretch>
                    <a:fillRect l="-56944" t="-119643" r="-18056" b="-1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/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EB6BE9-978E-3961-B097-782531EB0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003" y="1932043"/>
                  <a:ext cx="909317" cy="689804"/>
                </a:xfrm>
                <a:prstGeom prst="rect">
                  <a:avLst/>
                </a:prstGeom>
                <a:blipFill>
                  <a:blip r:embed="rId15"/>
                  <a:stretch>
                    <a:fillRect l="-56944" t="-123636" r="-18056" b="-17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/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𝑛𝑙𝑚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E090C69-D298-1706-1805-0D0FFC6DD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56" y="3843266"/>
                  <a:ext cx="90931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8333" r="-3333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93E449A-8A93-9219-4293-A5C6EFC8D736}"/>
                </a:ext>
              </a:extLst>
            </p:cNvPr>
            <p:cNvSpPr/>
            <p:nvPr/>
          </p:nvSpPr>
          <p:spPr>
            <a:xfrm>
              <a:off x="8484740" y="831389"/>
              <a:ext cx="2651061" cy="2953512"/>
            </a:xfrm>
            <a:prstGeom prst="roundRect">
              <a:avLst>
                <a:gd name="adj" fmla="val 31529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F902-7FC6-AD47-E13A-5F2A91C146AE}"/>
                </a:ext>
              </a:extLst>
            </p:cNvPr>
            <p:cNvSpPr/>
            <p:nvPr/>
          </p:nvSpPr>
          <p:spPr>
            <a:xfrm>
              <a:off x="6303258" y="1002739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63ACCF-8A6F-7DAD-850A-9A3E9950A366}"/>
                </a:ext>
              </a:extLst>
            </p:cNvPr>
            <p:cNvSpPr/>
            <p:nvPr/>
          </p:nvSpPr>
          <p:spPr>
            <a:xfrm>
              <a:off x="6275248" y="2211378"/>
              <a:ext cx="1383907" cy="889973"/>
            </a:xfrm>
            <a:prstGeom prst="rect">
              <a:avLst/>
            </a:prstGeom>
            <a:noFill/>
            <a:ln w="28575">
              <a:solidFill>
                <a:srgbClr val="94CE9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B25108-1B8D-9930-CF6E-87555B4489E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170" y="1433641"/>
              <a:ext cx="54864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81778-B145-6CEF-46E5-0B9BF5C73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170" y="2638986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81DC378B-E7C7-56BC-D643-14B07DC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49915" y="1131800"/>
              <a:ext cx="1926698" cy="2469430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92B89BC-D9A1-3F3F-3C83-AACC6B165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026" y="2374019"/>
              <a:ext cx="548640" cy="403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/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503C1C-75D8-8580-A938-9E944ECFD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532" y="3843266"/>
                  <a:ext cx="3421933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/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𝐶𝐷𝑃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EC11B9-80CE-47D0-0CC4-23FAC11BE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2115" y="3843266"/>
                  <a:ext cx="986795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EFB7086-BA92-46C9-5066-106CA55EE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35384" y="339430"/>
              <a:ext cx="3560255" cy="3517669"/>
              <a:chOff x="4149501" y="3637626"/>
              <a:chExt cx="4979941" cy="492037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A8110E7-196E-7222-F021-7C69F173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257278">
                <a:off x="4411490" y="4279913"/>
                <a:ext cx="4183391" cy="199348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7BDEB9-019D-D27D-C80E-81BB56D46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4456"/>
              <a:stretch/>
            </p:blipFill>
            <p:spPr>
              <a:xfrm rot="21257278">
                <a:off x="4397150" y="6119241"/>
                <a:ext cx="4183391" cy="1705306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E622533-C458-84DD-50B5-804EA400F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9459" t="18601" r="16818" b="16904"/>
              <a:stretch/>
            </p:blipFill>
            <p:spPr>
              <a:xfrm rot="15325605">
                <a:off x="4179285" y="3607842"/>
                <a:ext cx="4920373" cy="497994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FDE756-D4A1-E9D5-0B8E-CC907906926B}"/>
                </a:ext>
              </a:extLst>
            </p:cNvPr>
            <p:cNvSpPr txBox="1"/>
            <p:nvPr/>
          </p:nvSpPr>
          <p:spPr>
            <a:xfrm>
              <a:off x="313516" y="4624261"/>
              <a:ext cx="22195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Atomic coordinates and electron density from DFT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37EF5-2592-F8AB-C9F3-57D7C8F93083}"/>
                </a:ext>
              </a:extLst>
            </p:cNvPr>
            <p:cNvSpPr txBox="1"/>
            <p:nvPr/>
          </p:nvSpPr>
          <p:spPr>
            <a:xfrm>
              <a:off x="2764105" y="4624261"/>
              <a:ext cx="285846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Expansion coefficients from atomic densities and spherical harmonics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E488B1-B383-E0B4-ECA7-ECCFC7B696A8}"/>
                </a:ext>
              </a:extLst>
            </p:cNvPr>
            <p:cNvSpPr txBox="1"/>
            <p:nvPr/>
          </p:nvSpPr>
          <p:spPr>
            <a:xfrm>
              <a:off x="5887843" y="4624261"/>
              <a:ext cx="209387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Power spectrum vectors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AA067AD-3BBD-5FC2-B0D3-10AB47B160C1}"/>
                </a:ext>
              </a:extLst>
            </p:cNvPr>
            <p:cNvSpPr txBox="1"/>
            <p:nvPr/>
          </p:nvSpPr>
          <p:spPr>
            <a:xfrm>
              <a:off x="8246990" y="4624261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Fitting neural network by minimizing loss function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7B856-A324-C838-83EF-431BD53AB1F2}"/>
                </a:ext>
              </a:extLst>
            </p:cNvPr>
            <p:cNvSpPr txBox="1"/>
            <p:nvPr/>
          </p:nvSpPr>
          <p:spPr>
            <a:xfrm>
              <a:off x="11725340" y="4625968"/>
              <a:ext cx="318547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Electron density prediction on test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19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4997611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59751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2262659" y="1637750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039635" y="1622947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182880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3817631" y="709450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2585545" y="756747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2585545" y="756747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3513938" y="4926872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8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3420222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13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2865848" y="4890735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2932084" y="7312099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36517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2863777" y="1050248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79824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49113</TotalTime>
  <Words>253</Words>
  <Application>Microsoft Macintosh PowerPoint</Application>
  <PresentationFormat>Custom</PresentationFormat>
  <Paragraphs>99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2023-05-04T18:00:12Z</dcterms:modified>
</cp:coreProperties>
</file>